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sldIdLst>
    <p:sldId id="257" r:id="rId5"/>
    <p:sldId id="259" r:id="rId6"/>
    <p:sldId id="1766" r:id="rId7"/>
    <p:sldId id="1835" r:id="rId8"/>
    <p:sldId id="1850" r:id="rId9"/>
    <p:sldId id="1740" r:id="rId10"/>
    <p:sldId id="1817" r:id="rId11"/>
    <p:sldId id="1688" r:id="rId12"/>
    <p:sldId id="1848" r:id="rId13"/>
    <p:sldId id="1853" r:id="rId14"/>
    <p:sldId id="1852" r:id="rId15"/>
    <p:sldId id="268" r:id="rId16"/>
    <p:sldId id="1851" r:id="rId17"/>
    <p:sldId id="1689" r:id="rId18"/>
    <p:sldId id="1759" r:id="rId19"/>
    <p:sldId id="1719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5D2E1B-9387-1EF6-F357-D808F63F19DF}" name="Peggy Atkinson" initials="PA" userId="S::Peggy.Atkinson@aemo.com.au::aa8e3b22-6bb9-4389-b2ee-a1d4339d8a6c" providerId="AD"/>
  <p188:author id="{8BF5883E-E67D-B410-1E1C-4A0EA8D2D357}" name="Liam McManus" initials="LM" userId="S::Liam.McManus@aemo.com.au::8060d5af-3bd8-44d6-b163-c90bdc7de470" providerId="AD"/>
  <p188:author id="{B6B25378-6D46-8E30-9719-E2CAA2B901AF}" name="Cameron Gibson-Williamson" initials="CGW" userId="S::Cameron.Gibson-Williamson@aemo.com.au::c7cd62f7-351d-457b-8d12-aae250d8ac40" providerId="AD"/>
  <p188:author id="{6CD7D3C6-7028-BA5A-378A-F80674BB1DCE}" name="Liam McManus" initials="LM" userId="S::liam.mcmanus@aemo.com.au::8060d5af-3bd8-44d6-b163-c90bdc7de470" providerId="AD"/>
  <p188:author id="{D08DF4E7-D799-662E-3E0A-E16A2CC5887C}" name="Petar Pantic" initials="PP" userId="S::Petar.Pantic@aemo.com.au::567f458e-f7ff-4395-b7b3-662075f52683" providerId="AD"/>
  <p188:author id="{627159FE-091B-7022-1B1A-520E026F9933}" name="Andrew Akman" initials="AA" userId="S::andrew.akman@aemo.com.au::6d4b3735-6645-4b71-9571-fed2ada7c2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A36"/>
    <a:srgbClr val="E3E8F0"/>
    <a:srgbClr val="E56A54"/>
    <a:srgbClr val="A4DBE8"/>
    <a:srgbClr val="7C7FAB"/>
    <a:srgbClr val="94795D"/>
    <a:srgbClr val="E3E48D"/>
    <a:srgbClr val="FDD26E"/>
    <a:srgbClr val="2AAFC9"/>
    <a:srgbClr val="606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F20D1-C0C9-44A2-AE41-334EDD1E0F2E}" v="11" dt="2024-08-21T06:05:50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09" autoAdjust="0"/>
  </p:normalViewPr>
  <p:slideViewPr>
    <p:cSldViewPr snapToGrid="0">
      <p:cViewPr varScale="1">
        <p:scale>
          <a:sx n="105" d="100"/>
          <a:sy n="105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Davidson" userId="fe61d43c-eafd-4668-916a-fb847a10d81f" providerId="ADAL" clId="{022F20D1-C0C9-44A2-AE41-334EDD1E0F2E}"/>
    <pc:docChg chg="undo custSel addSld delSld modSld sldOrd">
      <pc:chgData name="Mike Davidson" userId="fe61d43c-eafd-4668-916a-fb847a10d81f" providerId="ADAL" clId="{022F20D1-C0C9-44A2-AE41-334EDD1E0F2E}" dt="2024-08-21T06:05:50.208" v="205" actId="1076"/>
      <pc:docMkLst>
        <pc:docMk/>
      </pc:docMkLst>
      <pc:sldChg chg="modSp mod">
        <pc:chgData name="Mike Davidson" userId="fe61d43c-eafd-4668-916a-fb847a10d81f" providerId="ADAL" clId="{022F20D1-C0C9-44A2-AE41-334EDD1E0F2E}" dt="2024-08-21T05:59:48.906" v="200" actId="20577"/>
        <pc:sldMkLst>
          <pc:docMk/>
          <pc:sldMk cId="913798058" sldId="257"/>
        </pc:sldMkLst>
        <pc:spChg chg="mod">
          <ac:chgData name="Mike Davidson" userId="fe61d43c-eafd-4668-916a-fb847a10d81f" providerId="ADAL" clId="{022F20D1-C0C9-44A2-AE41-334EDD1E0F2E}" dt="2024-08-21T05:59:32.732" v="179" actId="6549"/>
          <ac:spMkLst>
            <pc:docMk/>
            <pc:sldMk cId="913798058" sldId="257"/>
            <ac:spMk id="2" creationId="{8A063905-2EFC-024A-993F-90E6961A1515}"/>
          </ac:spMkLst>
        </pc:spChg>
        <pc:spChg chg="mod">
          <ac:chgData name="Mike Davidson" userId="fe61d43c-eafd-4668-916a-fb847a10d81f" providerId="ADAL" clId="{022F20D1-C0C9-44A2-AE41-334EDD1E0F2E}" dt="2024-08-21T05:59:48.906" v="200" actId="20577"/>
          <ac:spMkLst>
            <pc:docMk/>
            <pc:sldMk cId="913798058" sldId="257"/>
            <ac:spMk id="3" creationId="{D0A3EBAE-12C6-DB44-95E1-63A79C4B4C9D}"/>
          </ac:spMkLst>
        </pc:spChg>
      </pc:sldChg>
      <pc:sldChg chg="ord">
        <pc:chgData name="Mike Davidson" userId="fe61d43c-eafd-4668-916a-fb847a10d81f" providerId="ADAL" clId="{022F20D1-C0C9-44A2-AE41-334EDD1E0F2E}" dt="2024-08-21T05:41:40.329" v="120"/>
        <pc:sldMkLst>
          <pc:docMk/>
          <pc:sldMk cId="1911945021" sldId="1689"/>
        </pc:sldMkLst>
      </pc:sldChg>
      <pc:sldChg chg="del">
        <pc:chgData name="Mike Davidson" userId="fe61d43c-eafd-4668-916a-fb847a10d81f" providerId="ADAL" clId="{022F20D1-C0C9-44A2-AE41-334EDD1E0F2E}" dt="2024-08-21T05:27:06.377" v="5" actId="2696"/>
        <pc:sldMkLst>
          <pc:docMk/>
          <pc:sldMk cId="2200407763" sldId="1708"/>
        </pc:sldMkLst>
      </pc:sldChg>
      <pc:sldChg chg="del">
        <pc:chgData name="Mike Davidson" userId="fe61d43c-eafd-4668-916a-fb847a10d81f" providerId="ADAL" clId="{022F20D1-C0C9-44A2-AE41-334EDD1E0F2E}" dt="2024-08-21T05:27:09.203" v="6" actId="2696"/>
        <pc:sldMkLst>
          <pc:docMk/>
          <pc:sldMk cId="349369045" sldId="1709"/>
        </pc:sldMkLst>
      </pc:sldChg>
      <pc:sldChg chg="del">
        <pc:chgData name="Mike Davidson" userId="fe61d43c-eafd-4668-916a-fb847a10d81f" providerId="ADAL" clId="{022F20D1-C0C9-44A2-AE41-334EDD1E0F2E}" dt="2024-08-21T05:27:29.840" v="8" actId="2696"/>
        <pc:sldMkLst>
          <pc:docMk/>
          <pc:sldMk cId="3610860237" sldId="1718"/>
        </pc:sldMkLst>
      </pc:sldChg>
      <pc:sldChg chg="del">
        <pc:chgData name="Mike Davidson" userId="fe61d43c-eafd-4668-916a-fb847a10d81f" providerId="ADAL" clId="{022F20D1-C0C9-44A2-AE41-334EDD1E0F2E}" dt="2024-08-21T05:27:41.208" v="9" actId="2696"/>
        <pc:sldMkLst>
          <pc:docMk/>
          <pc:sldMk cId="2431116250" sldId="1720"/>
        </pc:sldMkLst>
      </pc:sldChg>
      <pc:sldChg chg="modSp mod">
        <pc:chgData name="Mike Davidson" userId="fe61d43c-eafd-4668-916a-fb847a10d81f" providerId="ADAL" clId="{022F20D1-C0C9-44A2-AE41-334EDD1E0F2E}" dt="2024-08-21T05:29:49.341" v="40" actId="20577"/>
        <pc:sldMkLst>
          <pc:docMk/>
          <pc:sldMk cId="1472072292" sldId="1740"/>
        </pc:sldMkLst>
        <pc:spChg chg="mod">
          <ac:chgData name="Mike Davidson" userId="fe61d43c-eafd-4668-916a-fb847a10d81f" providerId="ADAL" clId="{022F20D1-C0C9-44A2-AE41-334EDD1E0F2E}" dt="2024-08-21T05:29:49.341" v="40" actId="20577"/>
          <ac:spMkLst>
            <pc:docMk/>
            <pc:sldMk cId="1472072292" sldId="1740"/>
            <ac:spMk id="6" creationId="{BB7E1F1C-2E82-7445-CB32-DAE0A18B3FDD}"/>
          </ac:spMkLst>
        </pc:spChg>
      </pc:sldChg>
      <pc:sldChg chg="del">
        <pc:chgData name="Mike Davidson" userId="fe61d43c-eafd-4668-916a-fb847a10d81f" providerId="ADAL" clId="{022F20D1-C0C9-44A2-AE41-334EDD1E0F2E}" dt="2024-08-21T05:27:25.781" v="7" actId="2696"/>
        <pc:sldMkLst>
          <pc:docMk/>
          <pc:sldMk cId="1465309115" sldId="1754"/>
        </pc:sldMkLst>
      </pc:sldChg>
      <pc:sldChg chg="add del ord">
        <pc:chgData name="Mike Davidson" userId="fe61d43c-eafd-4668-916a-fb847a10d81f" providerId="ADAL" clId="{022F20D1-C0C9-44A2-AE41-334EDD1E0F2E}" dt="2024-08-21T05:41:12.050" v="116"/>
        <pc:sldMkLst>
          <pc:docMk/>
          <pc:sldMk cId="461613837" sldId="1759"/>
        </pc:sldMkLst>
      </pc:sldChg>
      <pc:sldChg chg="del">
        <pc:chgData name="Mike Davidson" userId="fe61d43c-eafd-4668-916a-fb847a10d81f" providerId="ADAL" clId="{022F20D1-C0C9-44A2-AE41-334EDD1E0F2E}" dt="2024-08-21T05:30:36.315" v="41" actId="2696"/>
        <pc:sldMkLst>
          <pc:docMk/>
          <pc:sldMk cId="327483674" sldId="1760"/>
        </pc:sldMkLst>
      </pc:sldChg>
      <pc:sldChg chg="del">
        <pc:chgData name="Mike Davidson" userId="fe61d43c-eafd-4668-916a-fb847a10d81f" providerId="ADAL" clId="{022F20D1-C0C9-44A2-AE41-334EDD1E0F2E}" dt="2024-08-21T05:26:59.495" v="4" actId="2696"/>
        <pc:sldMkLst>
          <pc:docMk/>
          <pc:sldMk cId="2999237181" sldId="1761"/>
        </pc:sldMkLst>
      </pc:sldChg>
      <pc:sldChg chg="del">
        <pc:chgData name="Mike Davidson" userId="fe61d43c-eafd-4668-916a-fb847a10d81f" providerId="ADAL" clId="{022F20D1-C0C9-44A2-AE41-334EDD1E0F2E}" dt="2024-08-21T05:22:45.319" v="0" actId="2696"/>
        <pc:sldMkLst>
          <pc:docMk/>
          <pc:sldMk cId="1062918072" sldId="1767"/>
        </pc:sldMkLst>
      </pc:sldChg>
      <pc:sldChg chg="del">
        <pc:chgData name="Mike Davidson" userId="fe61d43c-eafd-4668-916a-fb847a10d81f" providerId="ADAL" clId="{022F20D1-C0C9-44A2-AE41-334EDD1E0F2E}" dt="2024-08-21T05:30:45.048" v="42" actId="2696"/>
        <pc:sldMkLst>
          <pc:docMk/>
          <pc:sldMk cId="517893424" sldId="1779"/>
        </pc:sldMkLst>
      </pc:sldChg>
      <pc:sldChg chg="del">
        <pc:chgData name="Mike Davidson" userId="fe61d43c-eafd-4668-916a-fb847a10d81f" providerId="ADAL" clId="{022F20D1-C0C9-44A2-AE41-334EDD1E0F2E}" dt="2024-08-21T05:39:21.913" v="97" actId="2696"/>
        <pc:sldMkLst>
          <pc:docMk/>
          <pc:sldMk cId="1450484257" sldId="1807"/>
        </pc:sldMkLst>
      </pc:sldChg>
      <pc:sldChg chg="ord">
        <pc:chgData name="Mike Davidson" userId="fe61d43c-eafd-4668-916a-fb847a10d81f" providerId="ADAL" clId="{022F20D1-C0C9-44A2-AE41-334EDD1E0F2E}" dt="2024-08-21T06:04:59.897" v="202"/>
        <pc:sldMkLst>
          <pc:docMk/>
          <pc:sldMk cId="3624540381" sldId="1817"/>
        </pc:sldMkLst>
      </pc:sldChg>
      <pc:sldChg chg="del">
        <pc:chgData name="Mike Davidson" userId="fe61d43c-eafd-4668-916a-fb847a10d81f" providerId="ADAL" clId="{022F20D1-C0C9-44A2-AE41-334EDD1E0F2E}" dt="2024-08-21T05:23:28.969" v="1" actId="2696"/>
        <pc:sldMkLst>
          <pc:docMk/>
          <pc:sldMk cId="207966137" sldId="1821"/>
        </pc:sldMkLst>
      </pc:sldChg>
      <pc:sldChg chg="del">
        <pc:chgData name="Mike Davidson" userId="fe61d43c-eafd-4668-916a-fb847a10d81f" providerId="ADAL" clId="{022F20D1-C0C9-44A2-AE41-334EDD1E0F2E}" dt="2024-08-21T05:26:21.916" v="3" actId="2696"/>
        <pc:sldMkLst>
          <pc:docMk/>
          <pc:sldMk cId="1177707475" sldId="1837"/>
        </pc:sldMkLst>
      </pc:sldChg>
      <pc:sldChg chg="del">
        <pc:chgData name="Mike Davidson" userId="fe61d43c-eafd-4668-916a-fb847a10d81f" providerId="ADAL" clId="{022F20D1-C0C9-44A2-AE41-334EDD1E0F2E}" dt="2024-08-21T05:23:45.757" v="2" actId="2696"/>
        <pc:sldMkLst>
          <pc:docMk/>
          <pc:sldMk cId="810678998" sldId="1849"/>
        </pc:sldMkLst>
      </pc:sldChg>
      <pc:sldChg chg="ord">
        <pc:chgData name="Mike Davidson" userId="fe61d43c-eafd-4668-916a-fb847a10d81f" providerId="ADAL" clId="{022F20D1-C0C9-44A2-AE41-334EDD1E0F2E}" dt="2024-08-21T05:47:52.502" v="122"/>
        <pc:sldMkLst>
          <pc:docMk/>
          <pc:sldMk cId="2271914294" sldId="1851"/>
        </pc:sldMkLst>
      </pc:sldChg>
      <pc:sldChg chg="addSp delSp modSp new mod ord">
        <pc:chgData name="Mike Davidson" userId="fe61d43c-eafd-4668-916a-fb847a10d81f" providerId="ADAL" clId="{022F20D1-C0C9-44A2-AE41-334EDD1E0F2E}" dt="2024-08-21T06:05:50.208" v="205" actId="1076"/>
        <pc:sldMkLst>
          <pc:docMk/>
          <pc:sldMk cId="3322977416" sldId="1852"/>
        </pc:sldMkLst>
        <pc:spChg chg="add del mod">
          <ac:chgData name="Mike Davidson" userId="fe61d43c-eafd-4668-916a-fb847a10d81f" providerId="ADAL" clId="{022F20D1-C0C9-44A2-AE41-334EDD1E0F2E}" dt="2024-08-21T05:35:32.831" v="93" actId="1076"/>
          <ac:spMkLst>
            <pc:docMk/>
            <pc:sldMk cId="3322977416" sldId="1852"/>
            <ac:spMk id="2" creationId="{B45A6410-D26A-EE0F-6626-A3C104699E58}"/>
          </ac:spMkLst>
        </pc:spChg>
        <pc:spChg chg="del">
          <ac:chgData name="Mike Davidson" userId="fe61d43c-eafd-4668-916a-fb847a10d81f" providerId="ADAL" clId="{022F20D1-C0C9-44A2-AE41-334EDD1E0F2E}" dt="2024-08-21T05:33:48.889" v="45" actId="478"/>
          <ac:spMkLst>
            <pc:docMk/>
            <pc:sldMk cId="3322977416" sldId="1852"/>
            <ac:spMk id="3" creationId="{2916F8F6-6914-75C5-BF6E-EAD4E09E1534}"/>
          </ac:spMkLst>
        </pc:spChg>
        <pc:spChg chg="del">
          <ac:chgData name="Mike Davidson" userId="fe61d43c-eafd-4668-916a-fb847a10d81f" providerId="ADAL" clId="{022F20D1-C0C9-44A2-AE41-334EDD1E0F2E}" dt="2024-08-21T05:33:45.060" v="44" actId="478"/>
          <ac:spMkLst>
            <pc:docMk/>
            <pc:sldMk cId="3322977416" sldId="1852"/>
            <ac:spMk id="4" creationId="{BB0AA406-FD9E-072F-0889-015A82CF43AF}"/>
          </ac:spMkLst>
        </pc:spChg>
        <pc:spChg chg="del">
          <ac:chgData name="Mike Davidson" userId="fe61d43c-eafd-4668-916a-fb847a10d81f" providerId="ADAL" clId="{022F20D1-C0C9-44A2-AE41-334EDD1E0F2E}" dt="2024-08-21T05:33:53.004" v="46" actId="478"/>
          <ac:spMkLst>
            <pc:docMk/>
            <pc:sldMk cId="3322977416" sldId="1852"/>
            <ac:spMk id="5" creationId="{A01B145C-6950-A497-13A0-9F68415BFA0D}"/>
          </ac:spMkLst>
        </pc:spChg>
        <pc:spChg chg="del">
          <ac:chgData name="Mike Davidson" userId="fe61d43c-eafd-4668-916a-fb847a10d81f" providerId="ADAL" clId="{022F20D1-C0C9-44A2-AE41-334EDD1E0F2E}" dt="2024-08-21T05:33:55.903" v="47" actId="478"/>
          <ac:spMkLst>
            <pc:docMk/>
            <pc:sldMk cId="3322977416" sldId="1852"/>
            <ac:spMk id="6" creationId="{B3EE7016-E811-7CF7-AC45-A0D63C9E2E33}"/>
          </ac:spMkLst>
        </pc:spChg>
        <pc:spChg chg="mod">
          <ac:chgData name="Mike Davidson" userId="fe61d43c-eafd-4668-916a-fb847a10d81f" providerId="ADAL" clId="{022F20D1-C0C9-44A2-AE41-334EDD1E0F2E}" dt="2024-08-21T05:33:59.114" v="48"/>
          <ac:spMkLst>
            <pc:docMk/>
            <pc:sldMk cId="3322977416" sldId="1852"/>
            <ac:spMk id="10" creationId="{194F1D7C-1BF5-AE84-D00B-410701CC6070}"/>
          </ac:spMkLst>
        </pc:spChg>
        <pc:spChg chg="mod">
          <ac:chgData name="Mike Davidson" userId="fe61d43c-eafd-4668-916a-fb847a10d81f" providerId="ADAL" clId="{022F20D1-C0C9-44A2-AE41-334EDD1E0F2E}" dt="2024-08-21T05:33:59.114" v="48"/>
          <ac:spMkLst>
            <pc:docMk/>
            <pc:sldMk cId="3322977416" sldId="1852"/>
            <ac:spMk id="14" creationId="{5DE85ACF-0BCF-B805-0392-77601E7D26E1}"/>
          </ac:spMkLst>
        </pc:spChg>
        <pc:grpChg chg="add del mod">
          <ac:chgData name="Mike Davidson" userId="fe61d43c-eafd-4668-916a-fb847a10d81f" providerId="ADAL" clId="{022F20D1-C0C9-44A2-AE41-334EDD1E0F2E}" dt="2024-08-21T05:35:00.305" v="59" actId="478"/>
          <ac:grpSpMkLst>
            <pc:docMk/>
            <pc:sldMk cId="3322977416" sldId="1852"/>
            <ac:grpSpMk id="8" creationId="{EFAC3A7C-B2FB-8D6C-FB1B-29825488304B}"/>
          </ac:grpSpMkLst>
        </pc:grpChg>
        <pc:grpChg chg="mod">
          <ac:chgData name="Mike Davidson" userId="fe61d43c-eafd-4668-916a-fb847a10d81f" providerId="ADAL" clId="{022F20D1-C0C9-44A2-AE41-334EDD1E0F2E}" dt="2024-08-21T05:33:59.114" v="48"/>
          <ac:grpSpMkLst>
            <pc:docMk/>
            <pc:sldMk cId="3322977416" sldId="1852"/>
            <ac:grpSpMk id="11" creationId="{7163F577-FE7B-75C0-6549-830F5E18BD98}"/>
          </ac:grpSpMkLst>
        </pc:grpChg>
        <pc:picChg chg="mod">
          <ac:chgData name="Mike Davidson" userId="fe61d43c-eafd-4668-916a-fb847a10d81f" providerId="ADAL" clId="{022F20D1-C0C9-44A2-AE41-334EDD1E0F2E}" dt="2024-08-21T05:33:59.114" v="48"/>
          <ac:picMkLst>
            <pc:docMk/>
            <pc:sldMk cId="3322977416" sldId="1852"/>
            <ac:picMk id="9" creationId="{9E9780A3-CA3C-5449-9ABC-3DF70A31111E}"/>
          </ac:picMkLst>
        </pc:picChg>
        <pc:picChg chg="mod">
          <ac:chgData name="Mike Davidson" userId="fe61d43c-eafd-4668-916a-fb847a10d81f" providerId="ADAL" clId="{022F20D1-C0C9-44A2-AE41-334EDD1E0F2E}" dt="2024-08-21T05:33:59.114" v="48"/>
          <ac:picMkLst>
            <pc:docMk/>
            <pc:sldMk cId="3322977416" sldId="1852"/>
            <ac:picMk id="12" creationId="{CD355338-7D03-5D09-FB19-2E15E02A80C7}"/>
          </ac:picMkLst>
        </pc:picChg>
        <pc:picChg chg="add mod">
          <ac:chgData name="Mike Davidson" userId="fe61d43c-eafd-4668-916a-fb847a10d81f" providerId="ADAL" clId="{022F20D1-C0C9-44A2-AE41-334EDD1E0F2E}" dt="2024-08-21T06:05:50.208" v="205" actId="1076"/>
          <ac:picMkLst>
            <pc:docMk/>
            <pc:sldMk cId="3322977416" sldId="1852"/>
            <ac:picMk id="1026" creationId="{E6C897B9-6440-576D-A384-F620B566C2E1}"/>
          </ac:picMkLst>
        </pc:picChg>
        <pc:cxnChg chg="mod">
          <ac:chgData name="Mike Davidson" userId="fe61d43c-eafd-4668-916a-fb847a10d81f" providerId="ADAL" clId="{022F20D1-C0C9-44A2-AE41-334EDD1E0F2E}" dt="2024-08-21T05:33:59.114" v="48"/>
          <ac:cxnSpMkLst>
            <pc:docMk/>
            <pc:sldMk cId="3322977416" sldId="1852"/>
            <ac:cxnSpMk id="13" creationId="{91869699-9B17-BB98-A48F-8E716CDB08F2}"/>
          </ac:cxnSpMkLst>
        </pc:cxnChg>
      </pc:sldChg>
      <pc:sldChg chg="addSp delSp modSp mod">
        <pc:chgData name="Mike Davidson" userId="fe61d43c-eafd-4668-916a-fb847a10d81f" providerId="ADAL" clId="{022F20D1-C0C9-44A2-AE41-334EDD1E0F2E}" dt="2024-08-21T05:40:01.363" v="112" actId="1076"/>
        <pc:sldMkLst>
          <pc:docMk/>
          <pc:sldMk cId="1736134166" sldId="1853"/>
        </pc:sldMkLst>
        <pc:spChg chg="mod">
          <ac:chgData name="Mike Davidson" userId="fe61d43c-eafd-4668-916a-fb847a10d81f" providerId="ADAL" clId="{022F20D1-C0C9-44A2-AE41-334EDD1E0F2E}" dt="2024-08-21T05:39:31.123" v="108" actId="20577"/>
          <ac:spMkLst>
            <pc:docMk/>
            <pc:sldMk cId="1736134166" sldId="1853"/>
            <ac:spMk id="2" creationId="{B45A6410-D26A-EE0F-6626-A3C104699E58}"/>
          </ac:spMkLst>
        </pc:spChg>
        <pc:spChg chg="mod">
          <ac:chgData name="Mike Davidson" userId="fe61d43c-eafd-4668-916a-fb847a10d81f" providerId="ADAL" clId="{022F20D1-C0C9-44A2-AE41-334EDD1E0F2E}" dt="2024-08-21T05:39:53.510" v="110"/>
          <ac:spMkLst>
            <pc:docMk/>
            <pc:sldMk cId="1736134166" sldId="1853"/>
            <ac:spMk id="8" creationId="{4BAA1D02-4495-59CB-A7F5-23A625BB23F0}"/>
          </ac:spMkLst>
        </pc:spChg>
        <pc:grpChg chg="add mod">
          <ac:chgData name="Mike Davidson" userId="fe61d43c-eafd-4668-916a-fb847a10d81f" providerId="ADAL" clId="{022F20D1-C0C9-44A2-AE41-334EDD1E0F2E}" dt="2024-08-21T05:40:01.363" v="112" actId="1076"/>
          <ac:grpSpMkLst>
            <pc:docMk/>
            <pc:sldMk cId="1736134166" sldId="1853"/>
            <ac:grpSpMk id="3" creationId="{7CC8DECF-6F46-0F99-ABF2-C0241EDE46FC}"/>
          </ac:grpSpMkLst>
        </pc:grpChg>
        <pc:grpChg chg="mod">
          <ac:chgData name="Mike Davidson" userId="fe61d43c-eafd-4668-916a-fb847a10d81f" providerId="ADAL" clId="{022F20D1-C0C9-44A2-AE41-334EDD1E0F2E}" dt="2024-08-21T05:39:53.510" v="110"/>
          <ac:grpSpMkLst>
            <pc:docMk/>
            <pc:sldMk cId="1736134166" sldId="1853"/>
            <ac:grpSpMk id="5" creationId="{E45E8019-7358-B014-8F92-9B14F066EF62}"/>
          </ac:grpSpMkLst>
        </pc:grpChg>
        <pc:picChg chg="mod">
          <ac:chgData name="Mike Davidson" userId="fe61d43c-eafd-4668-916a-fb847a10d81f" providerId="ADAL" clId="{022F20D1-C0C9-44A2-AE41-334EDD1E0F2E}" dt="2024-08-21T05:39:53.510" v="110"/>
          <ac:picMkLst>
            <pc:docMk/>
            <pc:sldMk cId="1736134166" sldId="1853"/>
            <ac:picMk id="4" creationId="{CA48424D-D466-3F33-9120-7924AF622523}"/>
          </ac:picMkLst>
        </pc:picChg>
        <pc:picChg chg="del">
          <ac:chgData name="Mike Davidson" userId="fe61d43c-eafd-4668-916a-fb847a10d81f" providerId="ADAL" clId="{022F20D1-C0C9-44A2-AE41-334EDD1E0F2E}" dt="2024-08-21T05:39:51.323" v="109" actId="478"/>
          <ac:picMkLst>
            <pc:docMk/>
            <pc:sldMk cId="1736134166" sldId="1853"/>
            <ac:picMk id="1026" creationId="{E6C897B9-6440-576D-A384-F620B566C2E1}"/>
          </ac:picMkLst>
        </pc:picChg>
        <pc:cxnChg chg="mod">
          <ac:chgData name="Mike Davidson" userId="fe61d43c-eafd-4668-916a-fb847a10d81f" providerId="ADAL" clId="{022F20D1-C0C9-44A2-AE41-334EDD1E0F2E}" dt="2024-08-21T05:39:53.510" v="110"/>
          <ac:cxnSpMkLst>
            <pc:docMk/>
            <pc:sldMk cId="1736134166" sldId="1853"/>
            <ac:cxnSpMk id="6" creationId="{039C170F-7775-7074-A1B7-F5521681E7C5}"/>
          </ac:cxnSpMkLst>
        </pc:cxnChg>
      </pc:sldChg>
      <pc:sldChg chg="new del">
        <pc:chgData name="Mike Davidson" userId="fe61d43c-eafd-4668-916a-fb847a10d81f" providerId="ADAL" clId="{022F20D1-C0C9-44A2-AE41-334EDD1E0F2E}" dt="2024-08-21T05:56:24.510" v="127" actId="2696"/>
        <pc:sldMkLst>
          <pc:docMk/>
          <pc:sldMk cId="3976046988" sldId="1854"/>
        </pc:sldMkLst>
      </pc:sldChg>
      <pc:sldChg chg="new del">
        <pc:chgData name="Mike Davidson" userId="fe61d43c-eafd-4668-916a-fb847a10d81f" providerId="ADAL" clId="{022F20D1-C0C9-44A2-AE41-334EDD1E0F2E}" dt="2024-08-21T05:56:28.223" v="128" actId="2696"/>
        <pc:sldMkLst>
          <pc:docMk/>
          <pc:sldMk cId="3766653863" sldId="185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aemocloud.sharepoint.com/sites/OperationalForecasting/Shared%20Documents/Presentations/Operational%20Forecasting%20Overview%20course/Trends/VRE%20&amp;%20DPV%20Capacity%20Growth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aemocloud.sharepoint.com/sites/OperationalForecasting/Shared%20Documents/Demand%20Forecasting/CAISO%20Collaboration/SG%20Smoothing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aemocloud.sharepoint.com/sites/OperationalForecasting/Shared%20Documents/Demand%20Forecasting/CAISO%20Collaboration/SG%20Smoothing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aemocloud.sharepoint.com/sites/OperationalForecasting/Shared%20Documents/Demand%20Forecasting/CAISO%20Collaboration/SG%20Smoothing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aemocloud.sharepoint.com/sites/OperationalForecasting/Shared%20Documents/Presentations/Operational%20Forecasting%20Overview%20course/Trends/VRE%20&amp;%20DPV%20Capacity%20Growth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aemocloud.sharepoint.com/sites/OperationalForecasting/Shared%20Documents/Demand%20Forecasting/Rooftop%20PV/2021PVProjection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emocloud.sharepoint.com/sites/OperationalForecasting/Shared%20Documents/Presentations/Operational%20Forecasting%20Overview%20course/Trends/NEM%20Operational%20Demand%20Evolu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aemocloud.sharepoint.com/sites/OperationalForecasting/Shared%20Documents/Presentations/Operational%20Forecasting%20Overview%20course/Trends/NEM%20Operational%20Demand%20Evolution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aemocloud.sharepoint.com/sites/OperationalForecasting/Shared%20Documents/Presentations/Operational%20Forecasting%20Overview%20course/Trends/SA%20Minimum%20Demand%20Profile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aemocloud.sharepoint.com/sites/OperationalForecasting/Shared%20Documents/Presentations/Operational%20Forecasting%20Overview%20course/Trends/Coal_VRE%20Gen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aemocloud.sharepoint.com/sites/OperationalForecasting/Shared%20Documents/Presentations/Operational%20Forecasting%20Overview%20course/Trends/NEM%20Operational%20Demand%20Evolution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aemocloud.sharepoint.com/sites/OperationalForecasting/Shared%20Documents/Presentations/Operational%20Forecasting%20Overview%20course/Trends/NEM%20Operational%20Demand%20Evolu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 Nova" panose="020B0504020202020204"/>
                <a:ea typeface="+mn-ea"/>
                <a:cs typeface="+mn-cs"/>
              </a:defRPr>
            </a:pPr>
            <a:r>
              <a:rPr lang="en-AU">
                <a:solidFill>
                  <a:schemeClr val="tx1"/>
                </a:solidFill>
                <a:latin typeface="Arial Nova" panose="020B0504020202020204"/>
              </a:rPr>
              <a:t>VRE &amp;</a:t>
            </a:r>
            <a:r>
              <a:rPr lang="en-AU" baseline="0">
                <a:solidFill>
                  <a:schemeClr val="tx1"/>
                </a:solidFill>
                <a:latin typeface="Arial Nova" panose="020B0504020202020204"/>
              </a:rPr>
              <a:t> DPV</a:t>
            </a:r>
            <a:r>
              <a:rPr lang="en-AU">
                <a:solidFill>
                  <a:schemeClr val="tx1"/>
                </a:solidFill>
                <a:latin typeface="Arial Nova" panose="020B0504020202020204"/>
              </a:rPr>
              <a:t> installed capacity</a:t>
            </a:r>
            <a:r>
              <a:rPr lang="en-AU" baseline="0">
                <a:solidFill>
                  <a:schemeClr val="tx1"/>
                </a:solidFill>
                <a:latin typeface="Arial Nova" panose="020B0504020202020204"/>
              </a:rPr>
              <a:t> </a:t>
            </a:r>
            <a:r>
              <a:rPr lang="en-AU">
                <a:solidFill>
                  <a:schemeClr val="tx1"/>
                </a:solidFill>
                <a:latin typeface="Arial Nova" panose="020B0504020202020204"/>
              </a:rPr>
              <a:t>2015 to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 Nova" panose="020B0504020202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472510949038999E-2"/>
          <c:y val="5.3595719796161977E-2"/>
          <c:w val="0.90404060931347729"/>
          <c:h val="0.7969174011711880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'VRE &amp; DPV Growth'!$C$4</c:f>
              <c:strCache>
                <c:ptCount val="1"/>
                <c:pt idx="0">
                  <c:v>Rooftop PV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'VRE &amp; DPV Growth'!$A$5:$A$13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'VRE &amp; DPV Growth'!$C$5:$C$13</c:f>
              <c:numCache>
                <c:formatCode>_-* #,##0_-;\-* #,##0_-;_-* "-"??_-;_-@_-</c:formatCode>
                <c:ptCount val="9"/>
                <c:pt idx="0">
                  <c:v>4089</c:v>
                </c:pt>
                <c:pt idx="1">
                  <c:v>4544</c:v>
                </c:pt>
                <c:pt idx="2">
                  <c:v>5391</c:v>
                </c:pt>
                <c:pt idx="3">
                  <c:v>7106</c:v>
                </c:pt>
                <c:pt idx="4">
                  <c:v>8450</c:v>
                </c:pt>
                <c:pt idx="5">
                  <c:v>11685</c:v>
                </c:pt>
                <c:pt idx="6">
                  <c:v>14541</c:v>
                </c:pt>
                <c:pt idx="7">
                  <c:v>17102</c:v>
                </c:pt>
                <c:pt idx="8">
                  <c:v>19642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6077-4EC8-8453-D9D03D9F8C7F}"/>
            </c:ext>
          </c:extLst>
        </c:ser>
        <c:ser>
          <c:idx val="3"/>
          <c:order val="1"/>
          <c:tx>
            <c:strRef>
              <c:f>'VRE &amp; DPV Growth'!$D$4</c:f>
              <c:strCache>
                <c:ptCount val="1"/>
                <c:pt idx="0">
                  <c:v>Filler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'VRE &amp; DPV Growth'!$A$5:$A$13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'VRE &amp; DPV Growth'!$D$5:$D$13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6077-4EC8-8453-D9D03D9F8C7F}"/>
            </c:ext>
          </c:extLst>
        </c:ser>
        <c:ser>
          <c:idx val="4"/>
          <c:order val="2"/>
          <c:tx>
            <c:strRef>
              <c:f>'VRE &amp; DPV Growth'!$E$4</c:f>
              <c:strCache>
                <c:ptCount val="1"/>
                <c:pt idx="0">
                  <c:v>Filler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'VRE &amp; DPV Growth'!$A$5:$A$13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'VRE &amp; DPV Growth'!$E$5:$E$13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6077-4EC8-8453-D9D03D9F8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3470376"/>
        <c:axId val="743465128"/>
      </c:barChart>
      <c:barChart>
        <c:barDir val="col"/>
        <c:grouping val="stacked"/>
        <c:varyColors val="0"/>
        <c:ser>
          <c:idx val="0"/>
          <c:order val="3"/>
          <c:tx>
            <c:strRef>
              <c:f>'VRE &amp; DPV Growth'!$F$4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40C1AC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numRef>
              <c:f>'VRE &amp; DPV Growth'!$A$5:$A$13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'VRE &amp; DPV Growth'!$F$5:$F$13</c:f>
              <c:numCache>
                <c:formatCode>_-* #,##0_-;\-* #,##0_-;_-* "-"??_-;_-@_-</c:formatCode>
                <c:ptCount val="9"/>
                <c:pt idx="0">
                  <c:v>3617</c:v>
                </c:pt>
                <c:pt idx="1">
                  <c:v>3960</c:v>
                </c:pt>
                <c:pt idx="2">
                  <c:v>4678</c:v>
                </c:pt>
                <c:pt idx="3">
                  <c:v>5655</c:v>
                </c:pt>
                <c:pt idx="4">
                  <c:v>6719</c:v>
                </c:pt>
                <c:pt idx="5">
                  <c:v>8494</c:v>
                </c:pt>
                <c:pt idx="6">
                  <c:v>9418</c:v>
                </c:pt>
                <c:pt idx="7">
                  <c:v>10259</c:v>
                </c:pt>
                <c:pt idx="8">
                  <c:v>11392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77-4EC8-8453-D9D03D9F8C7F}"/>
            </c:ext>
          </c:extLst>
        </c:ser>
        <c:ser>
          <c:idx val="1"/>
          <c:order val="4"/>
          <c:tx>
            <c:strRef>
              <c:f>'VRE &amp; DPV Growth'!$G$4</c:f>
              <c:strCache>
                <c:ptCount val="1"/>
                <c:pt idx="0">
                  <c:v>Utility Solar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'VRE &amp; DPV Growth'!$A$5:$A$13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'VRE &amp; DPV Growth'!$G$5:$G$13</c:f>
              <c:numCache>
                <c:formatCode>_-* #,##0_-;\-* #,##0_-;_-* "-"??_-;_-@_-</c:formatCode>
                <c:ptCount val="9"/>
                <c:pt idx="0">
                  <c:v>155</c:v>
                </c:pt>
                <c:pt idx="1">
                  <c:v>212</c:v>
                </c:pt>
                <c:pt idx="2">
                  <c:v>327</c:v>
                </c:pt>
                <c:pt idx="3">
                  <c:v>2297</c:v>
                </c:pt>
                <c:pt idx="4">
                  <c:v>3531</c:v>
                </c:pt>
                <c:pt idx="5">
                  <c:v>5636</c:v>
                </c:pt>
                <c:pt idx="6">
                  <c:v>7151</c:v>
                </c:pt>
                <c:pt idx="7">
                  <c:v>8901</c:v>
                </c:pt>
                <c:pt idx="8">
                  <c:v>9644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77-4EC8-8453-D9D03D9F8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overlap val="100"/>
        <c:axId val="814674416"/>
        <c:axId val="814681632"/>
      </c:barChart>
      <c:catAx>
        <c:axId val="743470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 Nova" panose="020B0504020202020204"/>
                    <a:ea typeface="+mn-ea"/>
                    <a:cs typeface="+mn-cs"/>
                  </a:defRPr>
                </a:pPr>
                <a:r>
                  <a:rPr lang="en-AU" b="0">
                    <a:solidFill>
                      <a:schemeClr val="tx1"/>
                    </a:solidFill>
                    <a:latin typeface="Arial Nova" panose="020B0504020202020204"/>
                  </a:rPr>
                  <a:t>Calendar</a:t>
                </a:r>
                <a:r>
                  <a:rPr lang="en-AU" b="0" baseline="0">
                    <a:solidFill>
                      <a:schemeClr val="tx1"/>
                    </a:solidFill>
                    <a:latin typeface="Arial Nova" panose="020B0504020202020204"/>
                  </a:rPr>
                  <a:t> </a:t>
                </a:r>
                <a:r>
                  <a:rPr lang="en-AU" b="0">
                    <a:solidFill>
                      <a:schemeClr val="tx1"/>
                    </a:solidFill>
                    <a:latin typeface="Arial Nova" panose="020B0504020202020204"/>
                  </a:rPr>
                  <a:t>Year Ending</a:t>
                </a:r>
              </a:p>
            </c:rich>
          </c:tx>
          <c:layout>
            <c:manualLayout>
              <c:xMode val="edge"/>
              <c:yMode val="edge"/>
              <c:x val="0.47074147739541522"/>
              <c:y val="0.898749760126291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 Nova" panose="020B0504020202020204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ova" panose="020B0504020202020204"/>
                <a:ea typeface="+mn-ea"/>
                <a:cs typeface="+mn-cs"/>
              </a:defRPr>
            </a:pPr>
            <a:endParaRPr lang="en-US"/>
          </a:p>
        </c:txPr>
        <c:crossAx val="743465128"/>
        <c:crosses val="autoZero"/>
        <c:auto val="1"/>
        <c:lblAlgn val="ctr"/>
        <c:lblOffset val="100"/>
        <c:noMultiLvlLbl val="0"/>
      </c:catAx>
      <c:valAx>
        <c:axId val="743465128"/>
        <c:scaling>
          <c:orientation val="minMax"/>
          <c:max val="2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 Nova" panose="020B0504020202020204"/>
                    <a:ea typeface="+mn-ea"/>
                    <a:cs typeface="+mn-cs"/>
                  </a:defRPr>
                </a:pPr>
                <a:r>
                  <a:rPr lang="en-AU" sz="1100" b="0">
                    <a:solidFill>
                      <a:schemeClr val="tx1"/>
                    </a:solidFill>
                    <a:latin typeface="Arial Nova" panose="020B0504020202020204"/>
                  </a:rPr>
                  <a:t>Installed capacity (MW)</a:t>
                </a:r>
              </a:p>
            </c:rich>
          </c:tx>
          <c:layout>
            <c:manualLayout>
              <c:xMode val="edge"/>
              <c:yMode val="edge"/>
              <c:x val="8.8466910240915606E-3"/>
              <c:y val="0.322583164615661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Arial Nova" panose="020B0504020202020204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ova" panose="020B0504020202020204"/>
                <a:ea typeface="+mn-ea"/>
                <a:cs typeface="+mn-cs"/>
              </a:defRPr>
            </a:pPr>
            <a:endParaRPr lang="en-US"/>
          </a:p>
        </c:txPr>
        <c:crossAx val="743470376"/>
        <c:crosses val="autoZero"/>
        <c:crossBetween val="between"/>
        <c:majorUnit val="2000"/>
      </c:valAx>
      <c:valAx>
        <c:axId val="814681632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814674416"/>
        <c:crosses val="max"/>
        <c:crossBetween val="between"/>
      </c:valAx>
      <c:catAx>
        <c:axId val="814674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46816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41940813851752579"/>
          <c:y val="0.94543373931930519"/>
          <c:w val="0.23531379306966255"/>
          <c:h val="3.9650333073446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 Nova" panose="020B0504020202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'Solar Day Types'!$N$2</c:f>
              <c:strCache>
                <c:ptCount val="1"/>
                <c:pt idx="0">
                  <c:v>Operational 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'Solar Day Types'!$C$3:$C$49</c:f>
              <c:strCache>
                <c:ptCount val="47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</c:strCache>
            </c:strRef>
          </c:cat>
          <c:val>
            <c:numRef>
              <c:f>'Solar Day Types'!$N$3:$N$49</c:f>
              <c:numCache>
                <c:formatCode>General</c:formatCode>
                <c:ptCount val="47"/>
                <c:pt idx="0">
                  <c:v>1230</c:v>
                </c:pt>
                <c:pt idx="1">
                  <c:v>1333</c:v>
                </c:pt>
                <c:pt idx="2">
                  <c:v>1286</c:v>
                </c:pt>
                <c:pt idx="3">
                  <c:v>1237</c:v>
                </c:pt>
                <c:pt idx="4">
                  <c:v>1176</c:v>
                </c:pt>
                <c:pt idx="5">
                  <c:v>1155</c:v>
                </c:pt>
                <c:pt idx="6">
                  <c:v>1143</c:v>
                </c:pt>
                <c:pt idx="7">
                  <c:v>1132</c:v>
                </c:pt>
                <c:pt idx="8">
                  <c:v>1129</c:v>
                </c:pt>
                <c:pt idx="9">
                  <c:v>1122</c:v>
                </c:pt>
                <c:pt idx="10">
                  <c:v>1124</c:v>
                </c:pt>
                <c:pt idx="11">
                  <c:v>1127</c:v>
                </c:pt>
                <c:pt idx="12">
                  <c:v>1091</c:v>
                </c:pt>
                <c:pt idx="13">
                  <c:v>1040</c:v>
                </c:pt>
                <c:pt idx="14">
                  <c:v>956</c:v>
                </c:pt>
                <c:pt idx="15">
                  <c:v>850</c:v>
                </c:pt>
                <c:pt idx="16">
                  <c:v>720</c:v>
                </c:pt>
                <c:pt idx="17">
                  <c:v>620</c:v>
                </c:pt>
                <c:pt idx="18">
                  <c:v>494</c:v>
                </c:pt>
                <c:pt idx="19">
                  <c:v>372</c:v>
                </c:pt>
                <c:pt idx="20">
                  <c:v>278</c:v>
                </c:pt>
                <c:pt idx="21">
                  <c:v>221</c:v>
                </c:pt>
                <c:pt idx="22">
                  <c:v>171</c:v>
                </c:pt>
                <c:pt idx="23">
                  <c:v>144</c:v>
                </c:pt>
                <c:pt idx="24">
                  <c:v>110</c:v>
                </c:pt>
                <c:pt idx="25">
                  <c:v>104</c:v>
                </c:pt>
                <c:pt idx="26">
                  <c:v>123</c:v>
                </c:pt>
                <c:pt idx="27">
                  <c:v>124</c:v>
                </c:pt>
                <c:pt idx="28">
                  <c:v>139</c:v>
                </c:pt>
                <c:pt idx="29">
                  <c:v>177</c:v>
                </c:pt>
                <c:pt idx="30">
                  <c:v>250</c:v>
                </c:pt>
                <c:pt idx="31">
                  <c:v>361</c:v>
                </c:pt>
                <c:pt idx="32">
                  <c:v>517</c:v>
                </c:pt>
                <c:pt idx="33">
                  <c:v>705</c:v>
                </c:pt>
                <c:pt idx="34">
                  <c:v>869</c:v>
                </c:pt>
                <c:pt idx="35">
                  <c:v>999</c:v>
                </c:pt>
                <c:pt idx="36">
                  <c:v>1140</c:v>
                </c:pt>
                <c:pt idx="37">
                  <c:v>1253</c:v>
                </c:pt>
                <c:pt idx="38">
                  <c:v>1340</c:v>
                </c:pt>
                <c:pt idx="39">
                  <c:v>1384</c:v>
                </c:pt>
                <c:pt idx="40">
                  <c:v>1408</c:v>
                </c:pt>
                <c:pt idx="41">
                  <c:v>1390</c:v>
                </c:pt>
                <c:pt idx="42">
                  <c:v>1350</c:v>
                </c:pt>
                <c:pt idx="43">
                  <c:v>1315</c:v>
                </c:pt>
                <c:pt idx="44">
                  <c:v>1269</c:v>
                </c:pt>
                <c:pt idx="45">
                  <c:v>1254</c:v>
                </c:pt>
                <c:pt idx="46">
                  <c:v>1238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B4-4DBA-8F60-9604CB6B077C}"/>
            </c:ext>
          </c:extLst>
        </c:ser>
        <c:ser>
          <c:idx val="1"/>
          <c:order val="1"/>
          <c:tx>
            <c:strRef>
              <c:f>'Solar Day Types'!$O$2</c:f>
              <c:strCache>
                <c:ptCount val="1"/>
                <c:pt idx="0">
                  <c:v>Rooftop PV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'Solar Day Types'!$C$3:$C$49</c:f>
              <c:strCache>
                <c:ptCount val="47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</c:strCache>
            </c:strRef>
          </c:cat>
          <c:val>
            <c:numRef>
              <c:f>'Solar Day Types'!$O$3:$O$49</c:f>
              <c:numCache>
                <c:formatCode>General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5.2999999999999999E-2</c:v>
                </c:pt>
                <c:pt idx="11">
                  <c:v>14.002000000000001</c:v>
                </c:pt>
                <c:pt idx="12">
                  <c:v>72.120999999999995</c:v>
                </c:pt>
                <c:pt idx="13">
                  <c:v>185.34200000000001</c:v>
                </c:pt>
                <c:pt idx="14">
                  <c:v>341.47699999999998</c:v>
                </c:pt>
                <c:pt idx="15">
                  <c:v>493.87900000000002</c:v>
                </c:pt>
                <c:pt idx="16">
                  <c:v>627.64099999999996</c:v>
                </c:pt>
                <c:pt idx="17">
                  <c:v>780.505</c:v>
                </c:pt>
                <c:pt idx="18">
                  <c:v>887.41499999999996</c:v>
                </c:pt>
                <c:pt idx="19">
                  <c:v>1031.923</c:v>
                </c:pt>
                <c:pt idx="20">
                  <c:v>1115.0129999999999</c:v>
                </c:pt>
                <c:pt idx="21">
                  <c:v>1177.1310000000001</c:v>
                </c:pt>
                <c:pt idx="22">
                  <c:v>1200.6199999999999</c:v>
                </c:pt>
                <c:pt idx="23">
                  <c:v>1226.6849999999999</c:v>
                </c:pt>
                <c:pt idx="24">
                  <c:v>1232.1869999999999</c:v>
                </c:pt>
                <c:pt idx="25">
                  <c:v>1219.9369999999999</c:v>
                </c:pt>
                <c:pt idx="26">
                  <c:v>1211.769</c:v>
                </c:pt>
                <c:pt idx="27">
                  <c:v>1218</c:v>
                </c:pt>
                <c:pt idx="28">
                  <c:v>1173.287</c:v>
                </c:pt>
                <c:pt idx="29">
                  <c:v>1136.2670000000001</c:v>
                </c:pt>
                <c:pt idx="30">
                  <c:v>1062.4190000000001</c:v>
                </c:pt>
                <c:pt idx="31">
                  <c:v>958.68499999999995</c:v>
                </c:pt>
                <c:pt idx="32">
                  <c:v>833.34</c:v>
                </c:pt>
                <c:pt idx="33">
                  <c:v>704.97</c:v>
                </c:pt>
                <c:pt idx="34">
                  <c:v>543.76199999999994</c:v>
                </c:pt>
                <c:pt idx="35">
                  <c:v>346.18099999999998</c:v>
                </c:pt>
                <c:pt idx="36">
                  <c:v>193.75800000000001</c:v>
                </c:pt>
                <c:pt idx="37">
                  <c:v>83.921999999999997</c:v>
                </c:pt>
                <c:pt idx="38">
                  <c:v>18.585000000000001</c:v>
                </c:pt>
                <c:pt idx="39">
                  <c:v>5.7000000000000002E-2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B4-4DBA-8F60-9604CB6B0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8415528"/>
        <c:axId val="1028417824"/>
      </c:lineChart>
      <c:catAx>
        <c:axId val="10284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ova" panose="020B0504020202020204"/>
                <a:ea typeface="+mn-ea"/>
                <a:cs typeface="+mn-cs"/>
              </a:defRPr>
            </a:pPr>
            <a:endParaRPr lang="en-US"/>
          </a:p>
        </c:txPr>
        <c:crossAx val="1028417824"/>
        <c:crosses val="autoZero"/>
        <c:auto val="1"/>
        <c:lblAlgn val="ctr"/>
        <c:lblOffset val="100"/>
        <c:noMultiLvlLbl val="0"/>
      </c:catAx>
      <c:valAx>
        <c:axId val="1028417824"/>
        <c:scaling>
          <c:orientation val="minMax"/>
          <c:max val="19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ova" panose="020B0504020202020204"/>
                <a:ea typeface="+mn-ea"/>
                <a:cs typeface="+mn-cs"/>
              </a:defRPr>
            </a:pPr>
            <a:endParaRPr lang="en-US"/>
          </a:p>
        </c:txPr>
        <c:crossAx val="1028415528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'Solar Day Types'!$I$2</c:f>
              <c:strCache>
                <c:ptCount val="1"/>
                <c:pt idx="0">
                  <c:v>Operational 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'Solar Day Types'!$C$3:$C$49</c:f>
              <c:strCache>
                <c:ptCount val="47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</c:strCache>
            </c:strRef>
          </c:cat>
          <c:val>
            <c:numRef>
              <c:f>'Solar Day Types'!$I$3:$I$49</c:f>
              <c:numCache>
                <c:formatCode>General</c:formatCode>
                <c:ptCount val="47"/>
                <c:pt idx="0">
                  <c:v>1406</c:v>
                </c:pt>
                <c:pt idx="1">
                  <c:v>1399</c:v>
                </c:pt>
                <c:pt idx="2">
                  <c:v>1361</c:v>
                </c:pt>
                <c:pt idx="3">
                  <c:v>1285</c:v>
                </c:pt>
                <c:pt idx="4">
                  <c:v>1227</c:v>
                </c:pt>
                <c:pt idx="5">
                  <c:v>1211</c:v>
                </c:pt>
                <c:pt idx="6">
                  <c:v>1201</c:v>
                </c:pt>
                <c:pt idx="7">
                  <c:v>1204</c:v>
                </c:pt>
                <c:pt idx="8">
                  <c:v>1195</c:v>
                </c:pt>
                <c:pt idx="9">
                  <c:v>1182</c:v>
                </c:pt>
                <c:pt idx="10">
                  <c:v>1169</c:v>
                </c:pt>
                <c:pt idx="11">
                  <c:v>1192</c:v>
                </c:pt>
                <c:pt idx="12">
                  <c:v>1192</c:v>
                </c:pt>
                <c:pt idx="13">
                  <c:v>1216</c:v>
                </c:pt>
                <c:pt idx="14">
                  <c:v>1149</c:v>
                </c:pt>
                <c:pt idx="15">
                  <c:v>1037</c:v>
                </c:pt>
                <c:pt idx="16">
                  <c:v>1055</c:v>
                </c:pt>
                <c:pt idx="17">
                  <c:v>1055</c:v>
                </c:pt>
                <c:pt idx="18">
                  <c:v>982</c:v>
                </c:pt>
                <c:pt idx="19">
                  <c:v>881</c:v>
                </c:pt>
                <c:pt idx="20">
                  <c:v>745</c:v>
                </c:pt>
                <c:pt idx="21">
                  <c:v>736</c:v>
                </c:pt>
                <c:pt idx="22">
                  <c:v>619</c:v>
                </c:pt>
                <c:pt idx="23">
                  <c:v>630</c:v>
                </c:pt>
                <c:pt idx="24">
                  <c:v>937</c:v>
                </c:pt>
                <c:pt idx="25">
                  <c:v>1166</c:v>
                </c:pt>
                <c:pt idx="26">
                  <c:v>1047</c:v>
                </c:pt>
                <c:pt idx="27">
                  <c:v>634</c:v>
                </c:pt>
                <c:pt idx="28">
                  <c:v>624</c:v>
                </c:pt>
                <c:pt idx="29">
                  <c:v>692</c:v>
                </c:pt>
                <c:pt idx="30">
                  <c:v>820</c:v>
                </c:pt>
                <c:pt idx="31">
                  <c:v>925</c:v>
                </c:pt>
                <c:pt idx="32">
                  <c:v>1001</c:v>
                </c:pt>
                <c:pt idx="33">
                  <c:v>1047</c:v>
                </c:pt>
                <c:pt idx="34">
                  <c:v>1145</c:v>
                </c:pt>
                <c:pt idx="35">
                  <c:v>1244</c:v>
                </c:pt>
                <c:pt idx="36">
                  <c:v>1305</c:v>
                </c:pt>
                <c:pt idx="37">
                  <c:v>1329</c:v>
                </c:pt>
                <c:pt idx="38">
                  <c:v>1344</c:v>
                </c:pt>
                <c:pt idx="39">
                  <c:v>1352</c:v>
                </c:pt>
                <c:pt idx="40">
                  <c:v>1329</c:v>
                </c:pt>
                <c:pt idx="41">
                  <c:v>1307</c:v>
                </c:pt>
                <c:pt idx="42">
                  <c:v>1276</c:v>
                </c:pt>
                <c:pt idx="43">
                  <c:v>1237</c:v>
                </c:pt>
                <c:pt idx="44">
                  <c:v>1218</c:v>
                </c:pt>
                <c:pt idx="45">
                  <c:v>1196</c:v>
                </c:pt>
                <c:pt idx="46">
                  <c:v>1183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F5-4AAB-83D1-E71177098B13}"/>
            </c:ext>
          </c:extLst>
        </c:ser>
        <c:ser>
          <c:idx val="1"/>
          <c:order val="1"/>
          <c:tx>
            <c:strRef>
              <c:f>'Solar Day Types'!$J$2</c:f>
              <c:strCache>
                <c:ptCount val="1"/>
                <c:pt idx="0">
                  <c:v>Rooftop PV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'Solar Day Types'!$C$3:$C$49</c:f>
              <c:strCache>
                <c:ptCount val="47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</c:strCache>
            </c:strRef>
          </c:cat>
          <c:val>
            <c:numRef>
              <c:f>'Solar Day Types'!$J$3:$J$49</c:f>
              <c:numCache>
                <c:formatCode>General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0.33600000000000002</c:v>
                </c:pt>
                <c:pt idx="12">
                  <c:v>10.429</c:v>
                </c:pt>
                <c:pt idx="13">
                  <c:v>43.295999999999999</c:v>
                </c:pt>
                <c:pt idx="14">
                  <c:v>151.56100000000001</c:v>
                </c:pt>
                <c:pt idx="15">
                  <c:v>306.45600000000002</c:v>
                </c:pt>
                <c:pt idx="16">
                  <c:v>334.48399999999998</c:v>
                </c:pt>
                <c:pt idx="17">
                  <c:v>403.50799999999998</c:v>
                </c:pt>
                <c:pt idx="18">
                  <c:v>559.90300000000002</c:v>
                </c:pt>
                <c:pt idx="19">
                  <c:v>726.82899999999995</c:v>
                </c:pt>
                <c:pt idx="20">
                  <c:v>845.08299999999997</c:v>
                </c:pt>
                <c:pt idx="21">
                  <c:v>877.91099999999994</c:v>
                </c:pt>
                <c:pt idx="22">
                  <c:v>946.01199999999994</c:v>
                </c:pt>
                <c:pt idx="23">
                  <c:v>966.39099999999996</c:v>
                </c:pt>
                <c:pt idx="24">
                  <c:v>657.25699999999995</c:v>
                </c:pt>
                <c:pt idx="25">
                  <c:v>399.23399999999998</c:v>
                </c:pt>
                <c:pt idx="26">
                  <c:v>512.26499999999999</c:v>
                </c:pt>
                <c:pt idx="27">
                  <c:v>948.18299999999999</c:v>
                </c:pt>
                <c:pt idx="28">
                  <c:v>921.23599999999999</c:v>
                </c:pt>
                <c:pt idx="29">
                  <c:v>809.08500000000004</c:v>
                </c:pt>
                <c:pt idx="30">
                  <c:v>652.13300000000004</c:v>
                </c:pt>
                <c:pt idx="31">
                  <c:v>491.96600000000001</c:v>
                </c:pt>
                <c:pt idx="32">
                  <c:v>431.113</c:v>
                </c:pt>
                <c:pt idx="33">
                  <c:v>358.14600000000002</c:v>
                </c:pt>
                <c:pt idx="34">
                  <c:v>246.38399999999999</c:v>
                </c:pt>
                <c:pt idx="35">
                  <c:v>148.88800000000001</c:v>
                </c:pt>
                <c:pt idx="36">
                  <c:v>72.813999999999993</c:v>
                </c:pt>
                <c:pt idx="37">
                  <c:v>23.309000000000001</c:v>
                </c:pt>
                <c:pt idx="38">
                  <c:v>1.462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F5-4AAB-83D1-E71177098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8415528"/>
        <c:axId val="1028417824"/>
      </c:lineChart>
      <c:catAx>
        <c:axId val="10284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ova" panose="020B0504020202020204"/>
                <a:ea typeface="+mn-ea"/>
                <a:cs typeface="+mn-cs"/>
              </a:defRPr>
            </a:pPr>
            <a:endParaRPr lang="en-US"/>
          </a:p>
        </c:txPr>
        <c:crossAx val="1028417824"/>
        <c:crosses val="autoZero"/>
        <c:auto val="1"/>
        <c:lblAlgn val="ctr"/>
        <c:lblOffset val="100"/>
        <c:noMultiLvlLbl val="0"/>
      </c:catAx>
      <c:valAx>
        <c:axId val="1028417824"/>
        <c:scaling>
          <c:orientation val="minMax"/>
          <c:max val="19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ova" panose="020B0504020202020204"/>
                <a:ea typeface="+mn-ea"/>
                <a:cs typeface="+mn-cs"/>
              </a:defRPr>
            </a:pPr>
            <a:endParaRPr lang="en-US"/>
          </a:p>
        </c:txPr>
        <c:crossAx val="1028415528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'Solar Day Types'!$D$2</c:f>
              <c:strCache>
                <c:ptCount val="1"/>
                <c:pt idx="0">
                  <c:v>Operational 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'Solar Day Types'!$C$3:$C$49</c:f>
              <c:strCache>
                <c:ptCount val="47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</c:strCache>
            </c:strRef>
          </c:cat>
          <c:val>
            <c:numRef>
              <c:f>'Solar Day Types'!$D$3:$D$49</c:f>
              <c:numCache>
                <c:formatCode>General</c:formatCode>
                <c:ptCount val="47"/>
                <c:pt idx="0">
                  <c:v>1360</c:v>
                </c:pt>
                <c:pt idx="1">
                  <c:v>1369</c:v>
                </c:pt>
                <c:pt idx="2">
                  <c:v>1326</c:v>
                </c:pt>
                <c:pt idx="3">
                  <c:v>1268</c:v>
                </c:pt>
                <c:pt idx="4">
                  <c:v>1232</c:v>
                </c:pt>
                <c:pt idx="5">
                  <c:v>1212</c:v>
                </c:pt>
                <c:pt idx="6">
                  <c:v>1193</c:v>
                </c:pt>
                <c:pt idx="7">
                  <c:v>1183</c:v>
                </c:pt>
                <c:pt idx="8">
                  <c:v>1183</c:v>
                </c:pt>
                <c:pt idx="9">
                  <c:v>1210</c:v>
                </c:pt>
                <c:pt idx="10">
                  <c:v>1255</c:v>
                </c:pt>
                <c:pt idx="11">
                  <c:v>1329</c:v>
                </c:pt>
                <c:pt idx="12">
                  <c:v>1382</c:v>
                </c:pt>
                <c:pt idx="13">
                  <c:v>1460</c:v>
                </c:pt>
                <c:pt idx="14">
                  <c:v>1478</c:v>
                </c:pt>
                <c:pt idx="15">
                  <c:v>1464</c:v>
                </c:pt>
                <c:pt idx="16">
                  <c:v>1474</c:v>
                </c:pt>
                <c:pt idx="17">
                  <c:v>1469</c:v>
                </c:pt>
                <c:pt idx="18">
                  <c:v>1479</c:v>
                </c:pt>
                <c:pt idx="19">
                  <c:v>1492</c:v>
                </c:pt>
                <c:pt idx="20">
                  <c:v>1480</c:v>
                </c:pt>
                <c:pt idx="21">
                  <c:v>1430</c:v>
                </c:pt>
                <c:pt idx="22">
                  <c:v>1438</c:v>
                </c:pt>
                <c:pt idx="23">
                  <c:v>1511</c:v>
                </c:pt>
                <c:pt idx="24">
                  <c:v>1534</c:v>
                </c:pt>
                <c:pt idx="25">
                  <c:v>1516</c:v>
                </c:pt>
                <c:pt idx="26">
                  <c:v>1531</c:v>
                </c:pt>
                <c:pt idx="27">
                  <c:v>1570</c:v>
                </c:pt>
                <c:pt idx="28">
                  <c:v>1575</c:v>
                </c:pt>
                <c:pt idx="29">
                  <c:v>1551</c:v>
                </c:pt>
                <c:pt idx="30">
                  <c:v>1585</c:v>
                </c:pt>
                <c:pt idx="31">
                  <c:v>1604</c:v>
                </c:pt>
                <c:pt idx="32">
                  <c:v>1649</c:v>
                </c:pt>
                <c:pt idx="33">
                  <c:v>1709</c:v>
                </c:pt>
                <c:pt idx="34">
                  <c:v>1775</c:v>
                </c:pt>
                <c:pt idx="35">
                  <c:v>1808</c:v>
                </c:pt>
                <c:pt idx="36">
                  <c:v>1824</c:v>
                </c:pt>
                <c:pt idx="37">
                  <c:v>1825</c:v>
                </c:pt>
                <c:pt idx="38">
                  <c:v>1828</c:v>
                </c:pt>
                <c:pt idx="39">
                  <c:v>1823</c:v>
                </c:pt>
                <c:pt idx="40">
                  <c:v>1785</c:v>
                </c:pt>
                <c:pt idx="41">
                  <c:v>1708</c:v>
                </c:pt>
                <c:pt idx="42">
                  <c:v>1615</c:v>
                </c:pt>
                <c:pt idx="43">
                  <c:v>1512</c:v>
                </c:pt>
                <c:pt idx="44">
                  <c:v>1433</c:v>
                </c:pt>
                <c:pt idx="45">
                  <c:v>1345</c:v>
                </c:pt>
                <c:pt idx="46">
                  <c:v>1298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EA-4769-BE6D-CA367A9BE2DB}"/>
            </c:ext>
          </c:extLst>
        </c:ser>
        <c:ser>
          <c:idx val="1"/>
          <c:order val="1"/>
          <c:tx>
            <c:strRef>
              <c:f>'Solar Day Types'!$E$2</c:f>
              <c:strCache>
                <c:ptCount val="1"/>
                <c:pt idx="0">
                  <c:v>Rooftop PV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'Solar Day Types'!$C$3:$C$49</c:f>
              <c:strCache>
                <c:ptCount val="47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</c:strCache>
            </c:strRef>
          </c:cat>
          <c:val>
            <c:numRef>
              <c:f>'Solar Day Types'!$E$3:$E$49</c:f>
              <c:numCache>
                <c:formatCode>General</c:formatCode>
                <c:ptCount val="4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6.3330000000000002</c:v>
                </c:pt>
                <c:pt idx="12">
                  <c:v>46.031999999999996</c:v>
                </c:pt>
                <c:pt idx="13">
                  <c:v>102.89400000000001</c:v>
                </c:pt>
                <c:pt idx="14">
                  <c:v>152.38300000000001</c:v>
                </c:pt>
                <c:pt idx="15">
                  <c:v>182.51300000000001</c:v>
                </c:pt>
                <c:pt idx="16">
                  <c:v>208.34800000000001</c:v>
                </c:pt>
                <c:pt idx="17">
                  <c:v>232.136</c:v>
                </c:pt>
                <c:pt idx="18">
                  <c:v>227.30799999999999</c:v>
                </c:pt>
                <c:pt idx="19">
                  <c:v>229.434</c:v>
                </c:pt>
                <c:pt idx="20">
                  <c:v>280</c:v>
                </c:pt>
                <c:pt idx="21">
                  <c:v>290</c:v>
                </c:pt>
                <c:pt idx="22">
                  <c:v>315.59699999999998</c:v>
                </c:pt>
                <c:pt idx="23">
                  <c:v>260.08</c:v>
                </c:pt>
                <c:pt idx="24">
                  <c:v>255.13900000000001</c:v>
                </c:pt>
                <c:pt idx="25">
                  <c:v>265.51299999999998</c:v>
                </c:pt>
                <c:pt idx="26">
                  <c:v>239.10400000000001</c:v>
                </c:pt>
                <c:pt idx="27">
                  <c:v>204.45099999999999</c:v>
                </c:pt>
                <c:pt idx="28">
                  <c:v>186.47300000000001</c:v>
                </c:pt>
                <c:pt idx="29">
                  <c:v>194.541</c:v>
                </c:pt>
                <c:pt idx="30">
                  <c:v>185.22</c:v>
                </c:pt>
                <c:pt idx="31">
                  <c:v>179.172</c:v>
                </c:pt>
                <c:pt idx="32">
                  <c:v>145.982</c:v>
                </c:pt>
                <c:pt idx="33">
                  <c:v>114.40300000000001</c:v>
                </c:pt>
                <c:pt idx="34">
                  <c:v>79.281000000000006</c:v>
                </c:pt>
                <c:pt idx="35">
                  <c:v>56.244</c:v>
                </c:pt>
                <c:pt idx="36">
                  <c:v>31.544</c:v>
                </c:pt>
                <c:pt idx="37">
                  <c:v>10.007</c:v>
                </c:pt>
                <c:pt idx="38">
                  <c:v>0.55400000000000005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EA-4769-BE6D-CA367A9BE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8415528"/>
        <c:axId val="1028417824"/>
      </c:lineChart>
      <c:catAx>
        <c:axId val="10284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ova" panose="020B0504020202020204"/>
                <a:ea typeface="+mn-ea"/>
                <a:cs typeface="+mn-cs"/>
              </a:defRPr>
            </a:pPr>
            <a:endParaRPr lang="en-US"/>
          </a:p>
        </c:txPr>
        <c:crossAx val="1028417824"/>
        <c:crosses val="autoZero"/>
        <c:auto val="1"/>
        <c:lblAlgn val="ctr"/>
        <c:lblOffset val="100"/>
        <c:noMultiLvlLbl val="0"/>
      </c:catAx>
      <c:valAx>
        <c:axId val="1028417824"/>
        <c:scaling>
          <c:orientation val="minMax"/>
          <c:max val="19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ova" panose="020B0504020202020204"/>
                <a:ea typeface="+mn-ea"/>
                <a:cs typeface="+mn-cs"/>
              </a:defRPr>
            </a:pPr>
            <a:endParaRPr lang="en-US"/>
          </a:p>
        </c:txPr>
        <c:crossAx val="1028415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577609011685642E-2"/>
          <c:y val="0.13328829090665867"/>
          <c:w val="0.56442018873203881"/>
          <c:h val="0.76376136379018877"/>
        </c:manualLayout>
      </c:layout>
      <c:pieChart>
        <c:varyColors val="1"/>
        <c:ser>
          <c:idx val="0"/>
          <c:order val="0"/>
          <c:tx>
            <c:strRef>
              <c:f>'VRE &amp; DPV Growth'!$W$4</c:f>
              <c:strCache>
                <c:ptCount val="1"/>
                <c:pt idx="0">
                  <c:v>% Capacity</c:v>
                </c:pt>
              </c:strCache>
            </c:strRef>
          </c:tx>
          <c:dPt>
            <c:idx val="0"/>
            <c:bubble3D val="0"/>
            <c:spPr>
              <a:solidFill>
                <a:srgbClr val="9966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A5-4B3E-947F-870378DA180E}"/>
              </c:ext>
            </c:extLst>
          </c:dPt>
          <c:dPt>
            <c:idx val="1"/>
            <c:bubble3D val="0"/>
            <c:spPr>
              <a:solidFill>
                <a:srgbClr val="FDD26E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A5-4B3E-947F-870378DA18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A5-4B3E-947F-870378DA180E}"/>
              </c:ext>
            </c:extLst>
          </c:dPt>
          <c:dPt>
            <c:idx val="3"/>
            <c:bubble3D val="0"/>
            <c:spPr>
              <a:solidFill>
                <a:srgbClr val="40C1AC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A5-4B3E-947F-870378DA180E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A5-4B3E-947F-870378DA180E}"/>
              </c:ext>
            </c:extLst>
          </c:dPt>
          <c:dPt>
            <c:idx val="5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EA5-4B3E-947F-870378DA180E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EA5-4B3E-947F-870378DA180E}"/>
              </c:ext>
            </c:extLst>
          </c:dPt>
          <c:dPt>
            <c:idx val="7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EA5-4B3E-947F-870378DA180E}"/>
              </c:ext>
            </c:extLst>
          </c:dPt>
          <c:dLbls>
            <c:dLbl>
              <c:idx val="1"/>
              <c:layout>
                <c:manualLayout>
                  <c:x val="-7.7462047489295513E-2"/>
                  <c:y val="-0.148569537995290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ysClr val="windowText" lastClr="000000"/>
                      </a:solidFill>
                      <a:latin typeface="Arial Nova" panose="020F0502020204030204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A5-4B3E-947F-870378DA180E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ysClr val="windowText" lastClr="000000"/>
                      </a:solidFill>
                      <a:latin typeface="Arial Nova" panose="020F0502020204030204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EA5-4B3E-947F-870378DA180E}"/>
                </c:ext>
              </c:extLst>
            </c:dLbl>
            <c:dLbl>
              <c:idx val="7"/>
              <c:layout>
                <c:manualLayout>
                  <c:x val="4.9991364566240773E-2"/>
                  <c:y val="-2.0023044098314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ysClr val="windowText" lastClr="000000"/>
                      </a:solidFill>
                      <a:latin typeface="Arial Nova" panose="020F0502020204030204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EA5-4B3E-947F-870378DA1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Arial Nova" panose="020F0502020204030204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'VRE &amp; DPV Growth'!$T$5:$T$12</c:f>
              <c:strCache>
                <c:ptCount val="8"/>
                <c:pt idx="0">
                  <c:v>Coal</c:v>
                </c:pt>
                <c:pt idx="1">
                  <c:v>DPV</c:v>
                </c:pt>
                <c:pt idx="2">
                  <c:v>Gas</c:v>
                </c:pt>
                <c:pt idx="3">
                  <c:v>Wind </c:v>
                </c:pt>
                <c:pt idx="4">
                  <c:v>Solar</c:v>
                </c:pt>
                <c:pt idx="5">
                  <c:v>Hydro</c:v>
                </c:pt>
                <c:pt idx="6">
                  <c:v>Battery</c:v>
                </c:pt>
                <c:pt idx="7">
                  <c:v>Other</c:v>
                </c:pt>
              </c:strCache>
            </c:strRef>
          </c:cat>
          <c:val>
            <c:numRef>
              <c:f>'VRE &amp; DPV Growth'!$W$5:$W$12</c:f>
              <c:numCache>
                <c:formatCode>0%</c:formatCode>
                <c:ptCount val="8"/>
                <c:pt idx="0">
                  <c:v>0.31520954152533098</c:v>
                </c:pt>
                <c:pt idx="1">
                  <c:v>0.21769340190392822</c:v>
                </c:pt>
                <c:pt idx="2">
                  <c:v>0.12533099901520955</c:v>
                </c:pt>
                <c:pt idx="3">
                  <c:v>0.12465258781048255</c:v>
                </c:pt>
                <c:pt idx="4">
                  <c:v>0.10552576868366342</c:v>
                </c:pt>
                <c:pt idx="5">
                  <c:v>8.2995951417004055E-2</c:v>
                </c:pt>
                <c:pt idx="6">
                  <c:v>1.76168070904913E-2</c:v>
                </c:pt>
                <c:pt idx="7">
                  <c:v>1.0974942553889921E-2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EA5-4B3E-947F-870378DA180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8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085302229123008"/>
          <c:y val="8.0880664616410261E-2"/>
          <c:w val="0.21467320492079175"/>
          <c:h val="0.793202770594394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 Nova" panose="020F050202020403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67869641395909"/>
          <c:y val="3.1296282149537086E-2"/>
          <c:w val="0.82249904391096518"/>
          <c:h val="0.83032396916610529"/>
        </c:manualLayout>
      </c:layout>
      <c:lineChart>
        <c:grouping val="standard"/>
        <c:varyColors val="0"/>
        <c:ser>
          <c:idx val="0"/>
          <c:order val="0"/>
          <c:tx>
            <c:strRef>
              <c:f>'PV Projections'!$AK$3</c:f>
              <c:strCache>
                <c:ptCount val="1"/>
                <c:pt idx="0">
                  <c:v>NSW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'PV Projections'!$AJ$4:$AJ$88</c:f>
              <c:numCache>
                <c:formatCode>m/d/yyyy</c:formatCode>
                <c:ptCount val="8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</c:numCache>
            </c:numRef>
          </c:cat>
          <c:val>
            <c:numRef>
              <c:f>'PV Projections'!$AK$4:$AK$88</c:f>
              <c:numCache>
                <c:formatCode>0</c:formatCode>
                <c:ptCount val="85"/>
                <c:pt idx="0">
                  <c:v>1213.4057</c:v>
                </c:pt>
                <c:pt idx="1">
                  <c:v>1213.4057</c:v>
                </c:pt>
                <c:pt idx="2">
                  <c:v>1223.2528</c:v>
                </c:pt>
                <c:pt idx="3">
                  <c:v>1233.0998999999999</c:v>
                </c:pt>
                <c:pt idx="4">
                  <c:v>1242.9469999999999</c:v>
                </c:pt>
                <c:pt idx="5">
                  <c:v>1303.2378000000001</c:v>
                </c:pt>
                <c:pt idx="6">
                  <c:v>1339.8079</c:v>
                </c:pt>
                <c:pt idx="7">
                  <c:v>1376.3779999999999</c:v>
                </c:pt>
                <c:pt idx="8">
                  <c:v>1412.9481000000001</c:v>
                </c:pt>
                <c:pt idx="9">
                  <c:v>1442.1968833333335</c:v>
                </c:pt>
                <c:pt idx="10">
                  <c:v>1471.445666666667</c:v>
                </c:pt>
                <c:pt idx="11">
                  <c:v>1500.6944500000004</c:v>
                </c:pt>
                <c:pt idx="12">
                  <c:v>1529.9432333333339</c:v>
                </c:pt>
                <c:pt idx="13">
                  <c:v>1559.1920166666673</c:v>
                </c:pt>
                <c:pt idx="14">
                  <c:v>1588.4408000000001</c:v>
                </c:pt>
                <c:pt idx="15">
                  <c:v>1629.0868</c:v>
                </c:pt>
                <c:pt idx="16">
                  <c:v>1669.7328</c:v>
                </c:pt>
                <c:pt idx="17">
                  <c:v>1710.3788</c:v>
                </c:pt>
                <c:pt idx="18">
                  <c:v>1751.3112333333333</c:v>
                </c:pt>
                <c:pt idx="19">
                  <c:v>1792.2436666666667</c:v>
                </c:pt>
                <c:pt idx="20">
                  <c:v>1833.1760999999999</c:v>
                </c:pt>
                <c:pt idx="21">
                  <c:v>1877.9451333333332</c:v>
                </c:pt>
                <c:pt idx="22">
                  <c:v>1922.7141666666664</c:v>
                </c:pt>
                <c:pt idx="23">
                  <c:v>1967.4831999999999</c:v>
                </c:pt>
                <c:pt idx="24">
                  <c:v>2012.6569</c:v>
                </c:pt>
                <c:pt idx="25">
                  <c:v>2057.8306000000002</c:v>
                </c:pt>
                <c:pt idx="26">
                  <c:v>2103.0043000000005</c:v>
                </c:pt>
                <c:pt idx="27">
                  <c:v>2148.1780000000008</c:v>
                </c:pt>
                <c:pt idx="28">
                  <c:v>2193.3517000000002</c:v>
                </c:pt>
                <c:pt idx="29">
                  <c:v>2245.7658500000002</c:v>
                </c:pt>
                <c:pt idx="30">
                  <c:v>2298.1800000000003</c:v>
                </c:pt>
                <c:pt idx="31">
                  <c:v>2350.5941500000004</c:v>
                </c:pt>
                <c:pt idx="32">
                  <c:v>2403.0083</c:v>
                </c:pt>
                <c:pt idx="33">
                  <c:v>2463.2222999999999</c:v>
                </c:pt>
                <c:pt idx="34">
                  <c:v>2523.4362999999998</c:v>
                </c:pt>
                <c:pt idx="35">
                  <c:v>2583.6502999999998</c:v>
                </c:pt>
                <c:pt idx="36">
                  <c:v>2643.8643000000002</c:v>
                </c:pt>
                <c:pt idx="37">
                  <c:v>2691.6568000000002</c:v>
                </c:pt>
                <c:pt idx="38">
                  <c:v>2781.9041999999999</c:v>
                </c:pt>
                <c:pt idx="39">
                  <c:v>2864.4063000000001</c:v>
                </c:pt>
                <c:pt idx="40">
                  <c:v>2931.1336000000001</c:v>
                </c:pt>
                <c:pt idx="41">
                  <c:v>3017.1495</c:v>
                </c:pt>
                <c:pt idx="42">
                  <c:v>3120.9351000000001</c:v>
                </c:pt>
                <c:pt idx="43">
                  <c:v>3206.3227000000002</c:v>
                </c:pt>
                <c:pt idx="44">
                  <c:v>3298.1792999999998</c:v>
                </c:pt>
                <c:pt idx="45">
                  <c:v>3390.5717</c:v>
                </c:pt>
                <c:pt idx="46">
                  <c:v>3486.8112999999998</c:v>
                </c:pt>
                <c:pt idx="47">
                  <c:v>3588.0709000000002</c:v>
                </c:pt>
                <c:pt idx="48">
                  <c:v>3675.8670000000002</c:v>
                </c:pt>
                <c:pt idx="49">
                  <c:v>3763.6631000000002</c:v>
                </c:pt>
                <c:pt idx="50">
                  <c:v>3893.6981999999998</c:v>
                </c:pt>
                <c:pt idx="51">
                  <c:v>3987.1858999999999</c:v>
                </c:pt>
                <c:pt idx="52">
                  <c:v>4053.9349000000002</c:v>
                </c:pt>
                <c:pt idx="53">
                  <c:v>4153.1475</c:v>
                </c:pt>
                <c:pt idx="54">
                  <c:v>4228.0673999999999</c:v>
                </c:pt>
                <c:pt idx="55">
                  <c:v>4255.2091</c:v>
                </c:pt>
                <c:pt idx="56">
                  <c:v>4332.0020000000004</c:v>
                </c:pt>
                <c:pt idx="57">
                  <c:v>4411.7244000000001</c:v>
                </c:pt>
                <c:pt idx="58">
                  <c:v>4501.6489000000001</c:v>
                </c:pt>
                <c:pt idx="59">
                  <c:v>4599.1625000000004</c:v>
                </c:pt>
                <c:pt idx="60">
                  <c:v>4656.5335999999998</c:v>
                </c:pt>
                <c:pt idx="61">
                  <c:v>4701.0391</c:v>
                </c:pt>
                <c:pt idx="62">
                  <c:v>4780.1171999999997</c:v>
                </c:pt>
                <c:pt idx="63">
                  <c:v>4816.4053999999996</c:v>
                </c:pt>
                <c:pt idx="64">
                  <c:v>4885.4224000000004</c:v>
                </c:pt>
                <c:pt idx="65">
                  <c:v>4980.4710999999998</c:v>
                </c:pt>
                <c:pt idx="66">
                  <c:v>5057.4580999999998</c:v>
                </c:pt>
                <c:pt idx="67">
                  <c:v>5165.1171999999997</c:v>
                </c:pt>
                <c:pt idx="68">
                  <c:v>5264.1163999999999</c:v>
                </c:pt>
                <c:pt idx="69">
                  <c:v>5324.8127999999997</c:v>
                </c:pt>
                <c:pt idx="70">
                  <c:v>5438.1343999999999</c:v>
                </c:pt>
                <c:pt idx="71">
                  <c:v>5577.6181999999999</c:v>
                </c:pt>
                <c:pt idx="72">
                  <c:v>5628.9080999999996</c:v>
                </c:pt>
                <c:pt idx="73">
                  <c:v>5683.4867999999997</c:v>
                </c:pt>
                <c:pt idx="74">
                  <c:v>5801.2184999999999</c:v>
                </c:pt>
                <c:pt idx="75">
                  <c:v>5857.5778</c:v>
                </c:pt>
                <c:pt idx="76">
                  <c:v>5954.8941000000004</c:v>
                </c:pt>
                <c:pt idx="77">
                  <c:v>6057.8483999999999</c:v>
                </c:pt>
                <c:pt idx="78">
                  <c:v>6153.8728000000001</c:v>
                </c:pt>
                <c:pt idx="79">
                  <c:v>6264.2349999999997</c:v>
                </c:pt>
                <c:pt idx="80">
                  <c:v>6359.7609000000002</c:v>
                </c:pt>
                <c:pt idx="81">
                  <c:v>6451.9674999999997</c:v>
                </c:pt>
                <c:pt idx="82">
                  <c:v>6576.7179999999998</c:v>
                </c:pt>
                <c:pt idx="83">
                  <c:v>6682.6333999999997</c:v>
                </c:pt>
                <c:pt idx="84">
                  <c:v>6740.3254999999999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D2-4381-8E4C-DE47EA8F9FA9}"/>
            </c:ext>
          </c:extLst>
        </c:ser>
        <c:ser>
          <c:idx val="8"/>
          <c:order val="1"/>
          <c:tx>
            <c:strRef>
              <c:f>'PV Projections'!$AS$3</c:f>
              <c:strCache>
                <c:ptCount val="1"/>
                <c:pt idx="0">
                  <c:v>QLD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'PV Projections'!$AJ$4:$AJ$88</c:f>
              <c:numCache>
                <c:formatCode>m/d/yyyy</c:formatCode>
                <c:ptCount val="8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</c:numCache>
            </c:numRef>
          </c:cat>
          <c:val>
            <c:numRef>
              <c:f>'PV Projections'!$AS$4:$AS$88</c:f>
              <c:numCache>
                <c:formatCode>0</c:formatCode>
                <c:ptCount val="85"/>
                <c:pt idx="0">
                  <c:v>1681.3501000000001</c:v>
                </c:pt>
                <c:pt idx="1">
                  <c:v>1681.3501000000001</c:v>
                </c:pt>
                <c:pt idx="2">
                  <c:v>1693.6860333333332</c:v>
                </c:pt>
                <c:pt idx="3">
                  <c:v>1706.0219666666665</c:v>
                </c:pt>
                <c:pt idx="4">
                  <c:v>1718.3579</c:v>
                </c:pt>
                <c:pt idx="5">
                  <c:v>1787.0092</c:v>
                </c:pt>
                <c:pt idx="6">
                  <c:v>1828.9558333333334</c:v>
                </c:pt>
                <c:pt idx="7">
                  <c:v>1870.9024666666667</c:v>
                </c:pt>
                <c:pt idx="8">
                  <c:v>1912.8490999999999</c:v>
                </c:pt>
                <c:pt idx="9">
                  <c:v>1943.0676333333331</c:v>
                </c:pt>
                <c:pt idx="10">
                  <c:v>1973.2861666666665</c:v>
                </c:pt>
                <c:pt idx="11">
                  <c:v>2003.5046999999997</c:v>
                </c:pt>
                <c:pt idx="12">
                  <c:v>2033.7232333333332</c:v>
                </c:pt>
                <c:pt idx="13">
                  <c:v>2063.9417666666664</c:v>
                </c:pt>
                <c:pt idx="14">
                  <c:v>2094.1603</c:v>
                </c:pt>
                <c:pt idx="15">
                  <c:v>2125.8487666666665</c:v>
                </c:pt>
                <c:pt idx="16">
                  <c:v>2157.537233333333</c:v>
                </c:pt>
                <c:pt idx="17">
                  <c:v>2189.2257</c:v>
                </c:pt>
                <c:pt idx="18">
                  <c:v>2226.5184666666664</c:v>
                </c:pt>
                <c:pt idx="19">
                  <c:v>2263.8112333333329</c:v>
                </c:pt>
                <c:pt idx="20">
                  <c:v>2301.1039999999998</c:v>
                </c:pt>
                <c:pt idx="21">
                  <c:v>2343.1450666666665</c:v>
                </c:pt>
                <c:pt idx="22">
                  <c:v>2385.1861333333331</c:v>
                </c:pt>
                <c:pt idx="23">
                  <c:v>2427.2271999999998</c:v>
                </c:pt>
                <c:pt idx="24">
                  <c:v>2468.9086400000001</c:v>
                </c:pt>
                <c:pt idx="25">
                  <c:v>2510.5900799999999</c:v>
                </c:pt>
                <c:pt idx="26">
                  <c:v>2552.2715200000002</c:v>
                </c:pt>
                <c:pt idx="27">
                  <c:v>2593.9529600000001</c:v>
                </c:pt>
                <c:pt idx="28">
                  <c:v>2635.6343999999999</c:v>
                </c:pt>
                <c:pt idx="29">
                  <c:v>2685.0815499999999</c:v>
                </c:pt>
                <c:pt idx="30">
                  <c:v>2734.5286999999998</c:v>
                </c:pt>
                <c:pt idx="31">
                  <c:v>2783.9758500000003</c:v>
                </c:pt>
                <c:pt idx="32">
                  <c:v>2833.4229999999998</c:v>
                </c:pt>
                <c:pt idx="33">
                  <c:v>2886.1630750000004</c:v>
                </c:pt>
                <c:pt idx="34">
                  <c:v>2938.9031500000001</c:v>
                </c:pt>
                <c:pt idx="35">
                  <c:v>2991.6432250000007</c:v>
                </c:pt>
                <c:pt idx="36">
                  <c:v>3044.3833</c:v>
                </c:pt>
                <c:pt idx="37">
                  <c:v>3090.2449999999999</c:v>
                </c:pt>
                <c:pt idx="38">
                  <c:v>3159.44</c:v>
                </c:pt>
                <c:pt idx="39">
                  <c:v>3233.7124000000003</c:v>
                </c:pt>
                <c:pt idx="40">
                  <c:v>3289.7282999999998</c:v>
                </c:pt>
                <c:pt idx="41">
                  <c:v>3357.1026000000002</c:v>
                </c:pt>
                <c:pt idx="42">
                  <c:v>3436.0979000000002</c:v>
                </c:pt>
                <c:pt idx="43">
                  <c:v>3496.6706999999997</c:v>
                </c:pt>
                <c:pt idx="44">
                  <c:v>3568.4499000000001</c:v>
                </c:pt>
                <c:pt idx="45">
                  <c:v>3629.4404</c:v>
                </c:pt>
                <c:pt idx="46">
                  <c:v>3697.4036999999998</c:v>
                </c:pt>
                <c:pt idx="47">
                  <c:v>3769.7584999999999</c:v>
                </c:pt>
                <c:pt idx="48">
                  <c:v>3836.7006000000001</c:v>
                </c:pt>
                <c:pt idx="49">
                  <c:v>3903.6427000000003</c:v>
                </c:pt>
                <c:pt idx="50">
                  <c:v>3994.6682000000001</c:v>
                </c:pt>
                <c:pt idx="51">
                  <c:v>4058.6435999999999</c:v>
                </c:pt>
                <c:pt idx="52">
                  <c:v>4115.1103000000003</c:v>
                </c:pt>
                <c:pt idx="53">
                  <c:v>4197.1571999999996</c:v>
                </c:pt>
                <c:pt idx="54">
                  <c:v>4270.4686000000002</c:v>
                </c:pt>
                <c:pt idx="55">
                  <c:v>4338.7692000000006</c:v>
                </c:pt>
                <c:pt idx="56">
                  <c:v>4409.4308000000001</c:v>
                </c:pt>
                <c:pt idx="57">
                  <c:v>4457.9461000000001</c:v>
                </c:pt>
                <c:pt idx="58">
                  <c:v>4520.8035</c:v>
                </c:pt>
                <c:pt idx="59">
                  <c:v>4592.0823</c:v>
                </c:pt>
                <c:pt idx="60">
                  <c:v>4634.4476999999997</c:v>
                </c:pt>
                <c:pt idx="61">
                  <c:v>4666.6522999999997</c:v>
                </c:pt>
                <c:pt idx="62">
                  <c:v>4731.5401999999995</c:v>
                </c:pt>
                <c:pt idx="63">
                  <c:v>4774.6576999999997</c:v>
                </c:pt>
                <c:pt idx="64">
                  <c:v>4813.3680999999997</c:v>
                </c:pt>
                <c:pt idx="65">
                  <c:v>4885.8580000000002</c:v>
                </c:pt>
                <c:pt idx="66">
                  <c:v>4949.83</c:v>
                </c:pt>
                <c:pt idx="67">
                  <c:v>5024.7800999999999</c:v>
                </c:pt>
                <c:pt idx="68">
                  <c:v>5099.3500000000004</c:v>
                </c:pt>
                <c:pt idx="69">
                  <c:v>5156.8858</c:v>
                </c:pt>
                <c:pt idx="70">
                  <c:v>5239.2581</c:v>
                </c:pt>
                <c:pt idx="71">
                  <c:v>5334.0644000000002</c:v>
                </c:pt>
                <c:pt idx="72">
                  <c:v>5373.0522999999994</c:v>
                </c:pt>
                <c:pt idx="73">
                  <c:v>5418.0276000000003</c:v>
                </c:pt>
                <c:pt idx="74">
                  <c:v>5503.6395000000002</c:v>
                </c:pt>
                <c:pt idx="75">
                  <c:v>5546.4848000000002</c:v>
                </c:pt>
                <c:pt idx="76">
                  <c:v>5612.2576000000008</c:v>
                </c:pt>
                <c:pt idx="77">
                  <c:v>5686.3135000000002</c:v>
                </c:pt>
                <c:pt idx="78">
                  <c:v>5756.4699999999993</c:v>
                </c:pt>
                <c:pt idx="79">
                  <c:v>5834.4920000000002</c:v>
                </c:pt>
                <c:pt idx="80">
                  <c:v>5896.4290000000001</c:v>
                </c:pt>
                <c:pt idx="81">
                  <c:v>5953.8543999999993</c:v>
                </c:pt>
                <c:pt idx="82">
                  <c:v>6038.7260999999999</c:v>
                </c:pt>
                <c:pt idx="83">
                  <c:v>6108.5666000000001</c:v>
                </c:pt>
                <c:pt idx="84">
                  <c:v>6145.4273000000003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D2-4381-8E4C-DE47EA8F9FA9}"/>
            </c:ext>
          </c:extLst>
        </c:ser>
        <c:ser>
          <c:idx val="4"/>
          <c:order val="2"/>
          <c:tx>
            <c:strRef>
              <c:f>'PV Projections'!$AO$3</c:f>
              <c:strCache>
                <c:ptCount val="1"/>
                <c:pt idx="0">
                  <c:v>SA</c:v>
                </c:pt>
              </c:strCache>
            </c:strRef>
          </c:tx>
          <c:spPr>
            <a:ln w="28575" cap="rnd">
              <a:solidFill>
                <a:srgbClr val="E56A54"/>
              </a:solidFill>
              <a:round/>
            </a:ln>
            <a:effectLst/>
          </c:spPr>
          <c:marker>
            <c:symbol val="none"/>
          </c:marker>
          <c:cat>
            <c:numRef>
              <c:f>'PV Projections'!$AJ$4:$AJ$88</c:f>
              <c:numCache>
                <c:formatCode>m/d/yyyy</c:formatCode>
                <c:ptCount val="8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</c:numCache>
            </c:numRef>
          </c:cat>
          <c:val>
            <c:numRef>
              <c:f>'PV Projections'!$AO$4:$AO$88</c:f>
              <c:numCache>
                <c:formatCode>0</c:formatCode>
                <c:ptCount val="85"/>
                <c:pt idx="0">
                  <c:v>719.80089999999996</c:v>
                </c:pt>
                <c:pt idx="1">
                  <c:v>719.80089999999996</c:v>
                </c:pt>
                <c:pt idx="2">
                  <c:v>724.11069999999995</c:v>
                </c:pt>
                <c:pt idx="3">
                  <c:v>728.42049999999995</c:v>
                </c:pt>
                <c:pt idx="4">
                  <c:v>732.73030000000006</c:v>
                </c:pt>
                <c:pt idx="5">
                  <c:v>757.16899999999998</c:v>
                </c:pt>
                <c:pt idx="6">
                  <c:v>770.79253333333327</c:v>
                </c:pt>
                <c:pt idx="7">
                  <c:v>784.41606666666655</c:v>
                </c:pt>
                <c:pt idx="8">
                  <c:v>798.03959999999995</c:v>
                </c:pt>
                <c:pt idx="9">
                  <c:v>811.50765000000001</c:v>
                </c:pt>
                <c:pt idx="10">
                  <c:v>824.97569999999996</c:v>
                </c:pt>
                <c:pt idx="11">
                  <c:v>838.44374999999991</c:v>
                </c:pt>
                <c:pt idx="12">
                  <c:v>851.91179999999986</c:v>
                </c:pt>
                <c:pt idx="13">
                  <c:v>865.37984999999981</c:v>
                </c:pt>
                <c:pt idx="14">
                  <c:v>878.84789999999998</c:v>
                </c:pt>
                <c:pt idx="15">
                  <c:v>892.34789999999998</c:v>
                </c:pt>
                <c:pt idx="16">
                  <c:v>905.84789999999998</c:v>
                </c:pt>
                <c:pt idx="17">
                  <c:v>919.34789999999998</c:v>
                </c:pt>
                <c:pt idx="18">
                  <c:v>935.23553333333336</c:v>
                </c:pt>
                <c:pt idx="19">
                  <c:v>951.12316666666675</c:v>
                </c:pt>
                <c:pt idx="20">
                  <c:v>967.01080000000002</c:v>
                </c:pt>
                <c:pt idx="21">
                  <c:v>985.18106666666665</c:v>
                </c:pt>
                <c:pt idx="22">
                  <c:v>1003.3513333333333</c:v>
                </c:pt>
                <c:pt idx="23">
                  <c:v>1021.5216</c:v>
                </c:pt>
                <c:pt idx="24">
                  <c:v>1037.5255199999999</c:v>
                </c:pt>
                <c:pt idx="25">
                  <c:v>1053.5294399999998</c:v>
                </c:pt>
                <c:pt idx="26">
                  <c:v>1069.5333599999997</c:v>
                </c:pt>
                <c:pt idx="27">
                  <c:v>1085.5372799999996</c:v>
                </c:pt>
                <c:pt idx="28">
                  <c:v>1101.5411999999999</c:v>
                </c:pt>
                <c:pt idx="29">
                  <c:v>1121.6547499999999</c:v>
                </c:pt>
                <c:pt idx="30">
                  <c:v>1141.7683</c:v>
                </c:pt>
                <c:pt idx="31">
                  <c:v>1161.88185</c:v>
                </c:pt>
                <c:pt idx="32">
                  <c:v>1181.9954</c:v>
                </c:pt>
                <c:pt idx="33">
                  <c:v>1201.9981749999999</c:v>
                </c:pt>
                <c:pt idx="34">
                  <c:v>1222.0009499999999</c:v>
                </c:pt>
                <c:pt idx="35">
                  <c:v>1242.0037249999998</c:v>
                </c:pt>
                <c:pt idx="36">
                  <c:v>1262.0065</c:v>
                </c:pt>
                <c:pt idx="37">
                  <c:v>1283.7646999999999</c:v>
                </c:pt>
                <c:pt idx="38">
                  <c:v>1314.2571</c:v>
                </c:pt>
                <c:pt idx="39">
                  <c:v>1342.5181</c:v>
                </c:pt>
                <c:pt idx="40">
                  <c:v>1366.8203000000001</c:v>
                </c:pt>
                <c:pt idx="41">
                  <c:v>1390.0734</c:v>
                </c:pt>
                <c:pt idx="42">
                  <c:v>1422.5604000000001</c:v>
                </c:pt>
                <c:pt idx="43">
                  <c:v>1448.4581000000001</c:v>
                </c:pt>
                <c:pt idx="44">
                  <c:v>1481.9648999999999</c:v>
                </c:pt>
                <c:pt idx="45">
                  <c:v>1509.9402</c:v>
                </c:pt>
                <c:pt idx="46">
                  <c:v>1532.2188000000001</c:v>
                </c:pt>
                <c:pt idx="47">
                  <c:v>1557.9539</c:v>
                </c:pt>
                <c:pt idx="48">
                  <c:v>1581.7954999999999</c:v>
                </c:pt>
                <c:pt idx="49">
                  <c:v>1605.6370999999999</c:v>
                </c:pt>
                <c:pt idx="50">
                  <c:v>1636.6842999999999</c:v>
                </c:pt>
                <c:pt idx="51">
                  <c:v>1657.4456</c:v>
                </c:pt>
                <c:pt idx="52">
                  <c:v>1670.6596</c:v>
                </c:pt>
                <c:pt idx="53">
                  <c:v>1696.8297</c:v>
                </c:pt>
                <c:pt idx="54">
                  <c:v>1718.9623999999999</c:v>
                </c:pt>
                <c:pt idx="55">
                  <c:v>1744.7318</c:v>
                </c:pt>
                <c:pt idx="56">
                  <c:v>1777.6560999999999</c:v>
                </c:pt>
                <c:pt idx="57">
                  <c:v>1798.9626000000001</c:v>
                </c:pt>
                <c:pt idx="58">
                  <c:v>1825.5745999999999</c:v>
                </c:pt>
                <c:pt idx="59">
                  <c:v>1855.3061</c:v>
                </c:pt>
                <c:pt idx="60">
                  <c:v>1869.8567</c:v>
                </c:pt>
                <c:pt idx="61">
                  <c:v>1883.6547</c:v>
                </c:pt>
                <c:pt idx="62">
                  <c:v>1907.9708000000001</c:v>
                </c:pt>
                <c:pt idx="63">
                  <c:v>1921.7028</c:v>
                </c:pt>
                <c:pt idx="64">
                  <c:v>1939.6631</c:v>
                </c:pt>
                <c:pt idx="65">
                  <c:v>1958.6578999999999</c:v>
                </c:pt>
                <c:pt idx="66">
                  <c:v>1982.9073000000001</c:v>
                </c:pt>
                <c:pt idx="67">
                  <c:v>2009.4258</c:v>
                </c:pt>
                <c:pt idx="68">
                  <c:v>2032.3602000000001</c:v>
                </c:pt>
                <c:pt idx="69">
                  <c:v>2052.6401999999998</c:v>
                </c:pt>
                <c:pt idx="70">
                  <c:v>2080.6586000000002</c:v>
                </c:pt>
                <c:pt idx="71">
                  <c:v>2120.9301999999998</c:v>
                </c:pt>
                <c:pt idx="72">
                  <c:v>2135.9630999999999</c:v>
                </c:pt>
                <c:pt idx="73">
                  <c:v>2149.8555999999999</c:v>
                </c:pt>
                <c:pt idx="74">
                  <c:v>2176.4623999999999</c:v>
                </c:pt>
                <c:pt idx="75">
                  <c:v>2188.5084999999999</c:v>
                </c:pt>
                <c:pt idx="76">
                  <c:v>2208.2258000000002</c:v>
                </c:pt>
                <c:pt idx="77">
                  <c:v>2228.4216000000001</c:v>
                </c:pt>
                <c:pt idx="78">
                  <c:v>2253.1165000000001</c:v>
                </c:pt>
                <c:pt idx="79">
                  <c:v>2280.3969999999999</c:v>
                </c:pt>
                <c:pt idx="80">
                  <c:v>2303.3876</c:v>
                </c:pt>
                <c:pt idx="81">
                  <c:v>2323.9421000000002</c:v>
                </c:pt>
                <c:pt idx="82">
                  <c:v>2351.944</c:v>
                </c:pt>
                <c:pt idx="83">
                  <c:v>2374.4775</c:v>
                </c:pt>
                <c:pt idx="84">
                  <c:v>2382.7303999999999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D2-4381-8E4C-DE47EA8F9FA9}"/>
            </c:ext>
          </c:extLst>
        </c:ser>
        <c:ser>
          <c:idx val="9"/>
          <c:order val="3"/>
          <c:tx>
            <c:strRef>
              <c:f>'PV Projections'!$AT$3</c:f>
              <c:strCache>
                <c:ptCount val="1"/>
                <c:pt idx="0">
                  <c:v>TAS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'PV Projections'!$AJ$4:$AJ$88</c:f>
              <c:numCache>
                <c:formatCode>m/d/yyyy</c:formatCode>
                <c:ptCount val="8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</c:numCache>
            </c:numRef>
          </c:cat>
          <c:val>
            <c:numRef>
              <c:f>'PV Projections'!$AT$4:$AT$88</c:f>
              <c:numCache>
                <c:formatCode>0</c:formatCode>
                <c:ptCount val="85"/>
                <c:pt idx="0">
                  <c:v>103.11189999999999</c:v>
                </c:pt>
                <c:pt idx="1">
                  <c:v>103.11189999999999</c:v>
                </c:pt>
                <c:pt idx="2">
                  <c:v>103.63356666666667</c:v>
                </c:pt>
                <c:pt idx="3">
                  <c:v>104.15523333333331</c:v>
                </c:pt>
                <c:pt idx="4">
                  <c:v>104.67689999999999</c:v>
                </c:pt>
                <c:pt idx="5">
                  <c:v>107.515</c:v>
                </c:pt>
                <c:pt idx="6">
                  <c:v>109.34506666666667</c:v>
                </c:pt>
                <c:pt idx="7">
                  <c:v>111.17513333333333</c:v>
                </c:pt>
                <c:pt idx="8">
                  <c:v>113.0052</c:v>
                </c:pt>
                <c:pt idx="9">
                  <c:v>114.50343333333333</c:v>
                </c:pt>
                <c:pt idx="10">
                  <c:v>116.00166666666667</c:v>
                </c:pt>
                <c:pt idx="11">
                  <c:v>117.4999</c:v>
                </c:pt>
                <c:pt idx="12">
                  <c:v>118.99813333333333</c:v>
                </c:pt>
                <c:pt idx="13">
                  <c:v>120.49636666666666</c:v>
                </c:pt>
                <c:pt idx="14">
                  <c:v>121.99460000000001</c:v>
                </c:pt>
                <c:pt idx="15">
                  <c:v>123.44840000000001</c:v>
                </c:pt>
                <c:pt idx="16">
                  <c:v>124.90220000000001</c:v>
                </c:pt>
                <c:pt idx="17">
                  <c:v>126.35599999999999</c:v>
                </c:pt>
                <c:pt idx="18">
                  <c:v>127.96413333333334</c:v>
                </c:pt>
                <c:pt idx="19">
                  <c:v>129.57226666666668</c:v>
                </c:pt>
                <c:pt idx="20">
                  <c:v>131.18039999999999</c:v>
                </c:pt>
                <c:pt idx="21">
                  <c:v>132.79266666666666</c:v>
                </c:pt>
                <c:pt idx="22">
                  <c:v>134.40493333333333</c:v>
                </c:pt>
                <c:pt idx="23">
                  <c:v>136.0172</c:v>
                </c:pt>
                <c:pt idx="24">
                  <c:v>137.57943999999998</c:v>
                </c:pt>
                <c:pt idx="25">
                  <c:v>139.14168000000001</c:v>
                </c:pt>
                <c:pt idx="26">
                  <c:v>140.70391999999998</c:v>
                </c:pt>
                <c:pt idx="27">
                  <c:v>142.26616000000001</c:v>
                </c:pt>
                <c:pt idx="28">
                  <c:v>143.82839999999999</c:v>
                </c:pt>
                <c:pt idx="29">
                  <c:v>145.70817500000001</c:v>
                </c:pt>
                <c:pt idx="30">
                  <c:v>147.58795000000003</c:v>
                </c:pt>
                <c:pt idx="31">
                  <c:v>149.46772500000003</c:v>
                </c:pt>
                <c:pt idx="32">
                  <c:v>151.3475</c:v>
                </c:pt>
                <c:pt idx="33">
                  <c:v>153.51580000000001</c:v>
                </c:pt>
                <c:pt idx="34">
                  <c:v>155.6841</c:v>
                </c:pt>
                <c:pt idx="35">
                  <c:v>157.85239999999999</c:v>
                </c:pt>
                <c:pt idx="36">
                  <c:v>160.02070000000001</c:v>
                </c:pt>
                <c:pt idx="37">
                  <c:v>161.80009999999999</c:v>
                </c:pt>
                <c:pt idx="38">
                  <c:v>164.51159999999999</c:v>
                </c:pt>
                <c:pt idx="39">
                  <c:v>168.19510000000002</c:v>
                </c:pt>
                <c:pt idx="40">
                  <c:v>169.26480000000001</c:v>
                </c:pt>
                <c:pt idx="41">
                  <c:v>171.55849999999998</c:v>
                </c:pt>
                <c:pt idx="42">
                  <c:v>173.6884</c:v>
                </c:pt>
                <c:pt idx="43">
                  <c:v>175.3355</c:v>
                </c:pt>
                <c:pt idx="44">
                  <c:v>177.52289999999999</c:v>
                </c:pt>
                <c:pt idx="45">
                  <c:v>179.63939999999999</c:v>
                </c:pt>
                <c:pt idx="46">
                  <c:v>181.60919999999999</c:v>
                </c:pt>
                <c:pt idx="47">
                  <c:v>185.35570000000001</c:v>
                </c:pt>
                <c:pt idx="48">
                  <c:v>187.37695000000002</c:v>
                </c:pt>
                <c:pt idx="49">
                  <c:v>189.3982</c:v>
                </c:pt>
                <c:pt idx="50">
                  <c:v>192.5736</c:v>
                </c:pt>
                <c:pt idx="51">
                  <c:v>195.70280000000002</c:v>
                </c:pt>
                <c:pt idx="52">
                  <c:v>198.86259999999999</c:v>
                </c:pt>
                <c:pt idx="53">
                  <c:v>201.30670000000001</c:v>
                </c:pt>
                <c:pt idx="54">
                  <c:v>204.84190000000001</c:v>
                </c:pt>
                <c:pt idx="55">
                  <c:v>208.04820000000001</c:v>
                </c:pt>
                <c:pt idx="56">
                  <c:v>211.0318</c:v>
                </c:pt>
                <c:pt idx="57">
                  <c:v>212.77100000000002</c:v>
                </c:pt>
                <c:pt idx="58">
                  <c:v>215.7705</c:v>
                </c:pt>
                <c:pt idx="59">
                  <c:v>219.52760000000001</c:v>
                </c:pt>
                <c:pt idx="60">
                  <c:v>221.49529999999999</c:v>
                </c:pt>
                <c:pt idx="61">
                  <c:v>222.69709999999998</c:v>
                </c:pt>
                <c:pt idx="62">
                  <c:v>225.87860000000001</c:v>
                </c:pt>
                <c:pt idx="63">
                  <c:v>227.33249999999998</c:v>
                </c:pt>
                <c:pt idx="64">
                  <c:v>230.12219999999999</c:v>
                </c:pt>
                <c:pt idx="65">
                  <c:v>233.5592</c:v>
                </c:pt>
                <c:pt idx="66">
                  <c:v>235.6448</c:v>
                </c:pt>
                <c:pt idx="67">
                  <c:v>239.0247</c:v>
                </c:pt>
                <c:pt idx="68">
                  <c:v>243.16579999999999</c:v>
                </c:pt>
                <c:pt idx="69">
                  <c:v>246.43400000000003</c:v>
                </c:pt>
                <c:pt idx="70">
                  <c:v>250.70010000000002</c:v>
                </c:pt>
                <c:pt idx="71">
                  <c:v>256.28179999999998</c:v>
                </c:pt>
                <c:pt idx="72">
                  <c:v>258.06599999999997</c:v>
                </c:pt>
                <c:pt idx="73">
                  <c:v>261.00060000000002</c:v>
                </c:pt>
                <c:pt idx="74">
                  <c:v>267.00450000000001</c:v>
                </c:pt>
                <c:pt idx="75">
                  <c:v>269.6807</c:v>
                </c:pt>
                <c:pt idx="76">
                  <c:v>274.16759999999999</c:v>
                </c:pt>
                <c:pt idx="77">
                  <c:v>277.60820000000001</c:v>
                </c:pt>
                <c:pt idx="78">
                  <c:v>281.54790000000003</c:v>
                </c:pt>
                <c:pt idx="79">
                  <c:v>286.4547</c:v>
                </c:pt>
                <c:pt idx="80">
                  <c:v>291.1918</c:v>
                </c:pt>
                <c:pt idx="81">
                  <c:v>295.29920000000004</c:v>
                </c:pt>
                <c:pt idx="82">
                  <c:v>301.57479999999998</c:v>
                </c:pt>
                <c:pt idx="83">
                  <c:v>307.19159999999999</c:v>
                </c:pt>
                <c:pt idx="84">
                  <c:v>308.78030000000001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D2-4381-8E4C-DE47EA8F9FA9}"/>
            </c:ext>
          </c:extLst>
        </c:ser>
        <c:ser>
          <c:idx val="7"/>
          <c:order val="4"/>
          <c:tx>
            <c:strRef>
              <c:f>'PV Projections'!$AR$3</c:f>
              <c:strCache>
                <c:ptCount val="1"/>
                <c:pt idx="0">
                  <c:v>VIC</c:v>
                </c:pt>
              </c:strCache>
            </c:strRef>
          </c:tx>
          <c:spPr>
            <a:ln w="28575" cap="rnd">
              <a:solidFill>
                <a:srgbClr val="7C7FAB"/>
              </a:solidFill>
              <a:round/>
            </a:ln>
            <a:effectLst/>
          </c:spPr>
          <c:marker>
            <c:symbol val="none"/>
          </c:marker>
          <c:cat>
            <c:numRef>
              <c:f>'PV Projections'!$AJ$4:$AJ$88</c:f>
              <c:numCache>
                <c:formatCode>m/d/yyyy</c:formatCode>
                <c:ptCount val="8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</c:numCache>
            </c:numRef>
          </c:cat>
          <c:val>
            <c:numRef>
              <c:f>'PV Projections'!$AR$4:$AR$88</c:f>
              <c:numCache>
                <c:formatCode>0</c:formatCode>
                <c:ptCount val="85"/>
                <c:pt idx="0">
                  <c:v>1005.4092000000001</c:v>
                </c:pt>
                <c:pt idx="1">
                  <c:v>1005.4092000000001</c:v>
                </c:pt>
                <c:pt idx="2">
                  <c:v>1013.8694</c:v>
                </c:pt>
                <c:pt idx="3">
                  <c:v>1022.3296</c:v>
                </c:pt>
                <c:pt idx="4">
                  <c:v>1030.7898</c:v>
                </c:pt>
                <c:pt idx="5">
                  <c:v>1075.3237999999999</c:v>
                </c:pt>
                <c:pt idx="6">
                  <c:v>1101.6861333333334</c:v>
                </c:pt>
                <c:pt idx="7">
                  <c:v>1128.0484666666669</c:v>
                </c:pt>
                <c:pt idx="8">
                  <c:v>1154.4108000000001</c:v>
                </c:pt>
                <c:pt idx="9">
                  <c:v>1174.7934166666669</c:v>
                </c:pt>
                <c:pt idx="10">
                  <c:v>1195.1760333333336</c:v>
                </c:pt>
                <c:pt idx="11">
                  <c:v>1215.5586500000004</c:v>
                </c:pt>
                <c:pt idx="12">
                  <c:v>1235.9412666666672</c:v>
                </c:pt>
                <c:pt idx="13">
                  <c:v>1256.3238833333339</c:v>
                </c:pt>
                <c:pt idx="14">
                  <c:v>1276.7065</c:v>
                </c:pt>
                <c:pt idx="15">
                  <c:v>1300.8839666666668</c:v>
                </c:pt>
                <c:pt idx="16">
                  <c:v>1325.0614333333335</c:v>
                </c:pt>
                <c:pt idx="17">
                  <c:v>1349.2389000000001</c:v>
                </c:pt>
                <c:pt idx="18">
                  <c:v>1375.3306</c:v>
                </c:pt>
                <c:pt idx="19">
                  <c:v>1401.4223</c:v>
                </c:pt>
                <c:pt idx="20">
                  <c:v>1427.5139999999999</c:v>
                </c:pt>
                <c:pt idx="21">
                  <c:v>1469.61</c:v>
                </c:pt>
                <c:pt idx="22">
                  <c:v>1511.7059999999999</c:v>
                </c:pt>
                <c:pt idx="23">
                  <c:v>1553.8019999999999</c:v>
                </c:pt>
                <c:pt idx="24">
                  <c:v>1597.1002599999999</c:v>
                </c:pt>
                <c:pt idx="25">
                  <c:v>1640.39852</c:v>
                </c:pt>
                <c:pt idx="26">
                  <c:v>1683.69678</c:v>
                </c:pt>
                <c:pt idx="27">
                  <c:v>1726.99504</c:v>
                </c:pt>
                <c:pt idx="28">
                  <c:v>1770.2933</c:v>
                </c:pt>
                <c:pt idx="29">
                  <c:v>1797.6530250000001</c:v>
                </c:pt>
                <c:pt idx="30">
                  <c:v>1825.0127500000001</c:v>
                </c:pt>
                <c:pt idx="31">
                  <c:v>1852.3724750000001</c:v>
                </c:pt>
                <c:pt idx="32">
                  <c:v>1879.7321999999999</c:v>
                </c:pt>
                <c:pt idx="33">
                  <c:v>1920.4861249999999</c:v>
                </c:pt>
                <c:pt idx="34">
                  <c:v>1961.2400499999999</c:v>
                </c:pt>
                <c:pt idx="35">
                  <c:v>2001.9939749999999</c:v>
                </c:pt>
                <c:pt idx="36">
                  <c:v>2042.7479000000001</c:v>
                </c:pt>
                <c:pt idx="37">
                  <c:v>2084.7420000000002</c:v>
                </c:pt>
                <c:pt idx="38">
                  <c:v>2149.1712000000002</c:v>
                </c:pt>
                <c:pt idx="39">
                  <c:v>2204.6606000000002</c:v>
                </c:pt>
                <c:pt idx="40">
                  <c:v>2245.7408</c:v>
                </c:pt>
                <c:pt idx="41">
                  <c:v>2295.1369</c:v>
                </c:pt>
                <c:pt idx="42">
                  <c:v>2363.2303999999999</c:v>
                </c:pt>
                <c:pt idx="43">
                  <c:v>2415.9016999999999</c:v>
                </c:pt>
                <c:pt idx="44">
                  <c:v>2423.1842999999999</c:v>
                </c:pt>
                <c:pt idx="45">
                  <c:v>2446.2847000000002</c:v>
                </c:pt>
                <c:pt idx="46">
                  <c:v>2508.0798</c:v>
                </c:pt>
                <c:pt idx="47">
                  <c:v>2584.1921000000002</c:v>
                </c:pt>
                <c:pt idx="48">
                  <c:v>2640.8965500000004</c:v>
                </c:pt>
                <c:pt idx="49">
                  <c:v>2697.6010000000001</c:v>
                </c:pt>
                <c:pt idx="50">
                  <c:v>2775.8449999999998</c:v>
                </c:pt>
                <c:pt idx="51">
                  <c:v>2833.7718</c:v>
                </c:pt>
                <c:pt idx="52">
                  <c:v>2884.8045999999999</c:v>
                </c:pt>
                <c:pt idx="53">
                  <c:v>2942.6653000000001</c:v>
                </c:pt>
                <c:pt idx="54">
                  <c:v>3010.6619999999998</c:v>
                </c:pt>
                <c:pt idx="55">
                  <c:v>3073.3366999999998</c:v>
                </c:pt>
                <c:pt idx="56">
                  <c:v>3132.9131000000002</c:v>
                </c:pt>
                <c:pt idx="57">
                  <c:v>3165.3150999999998</c:v>
                </c:pt>
                <c:pt idx="58">
                  <c:v>3225.4520000000002</c:v>
                </c:pt>
                <c:pt idx="59">
                  <c:v>3274.6464000000001</c:v>
                </c:pt>
                <c:pt idx="60">
                  <c:v>3311.5003000000002</c:v>
                </c:pt>
                <c:pt idx="61">
                  <c:v>3338.1415999999999</c:v>
                </c:pt>
                <c:pt idx="62">
                  <c:v>3393.5313000000001</c:v>
                </c:pt>
                <c:pt idx="63">
                  <c:v>3424.0475000000001</c:v>
                </c:pt>
                <c:pt idx="64">
                  <c:v>3462.0837999999999</c:v>
                </c:pt>
                <c:pt idx="65">
                  <c:v>3498.3627000000001</c:v>
                </c:pt>
                <c:pt idx="66">
                  <c:v>3539.0333000000001</c:v>
                </c:pt>
                <c:pt idx="67">
                  <c:v>3600.5419999999999</c:v>
                </c:pt>
                <c:pt idx="68">
                  <c:v>3654.0698000000002</c:v>
                </c:pt>
                <c:pt idx="69">
                  <c:v>3701.1414</c:v>
                </c:pt>
                <c:pt idx="70">
                  <c:v>3750.0439000000001</c:v>
                </c:pt>
                <c:pt idx="71">
                  <c:v>3813.1233999999999</c:v>
                </c:pt>
                <c:pt idx="72">
                  <c:v>3851.8074999999999</c:v>
                </c:pt>
                <c:pt idx="73">
                  <c:v>3900.8496</c:v>
                </c:pt>
                <c:pt idx="74">
                  <c:v>3969.6372999999999</c:v>
                </c:pt>
                <c:pt idx="75">
                  <c:v>4000.1203</c:v>
                </c:pt>
                <c:pt idx="76">
                  <c:v>4053.7957999999999</c:v>
                </c:pt>
                <c:pt idx="77">
                  <c:v>4106.1736000000001</c:v>
                </c:pt>
                <c:pt idx="78">
                  <c:v>4157.8923000000004</c:v>
                </c:pt>
                <c:pt idx="79">
                  <c:v>4216.4818999999998</c:v>
                </c:pt>
                <c:pt idx="80">
                  <c:v>4268.6367</c:v>
                </c:pt>
                <c:pt idx="81">
                  <c:v>4308.5734000000002</c:v>
                </c:pt>
                <c:pt idx="82">
                  <c:v>4373.1809999999996</c:v>
                </c:pt>
                <c:pt idx="83">
                  <c:v>4422.5463</c:v>
                </c:pt>
                <c:pt idx="84">
                  <c:v>4465.5736999999999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D2-4381-8E4C-DE47EA8F9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0411208"/>
        <c:axId val="990418424"/>
      </c:lineChart>
      <c:dateAx>
        <c:axId val="990411208"/>
        <c:scaling>
          <c:orientation val="minMax"/>
        </c:scaling>
        <c:delete val="0"/>
        <c:axPos val="b"/>
        <c:numFmt formatCode="mmm\ 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ova" panose="020B0504020202020204"/>
                <a:ea typeface="+mn-ea"/>
                <a:cs typeface="+mn-cs"/>
              </a:defRPr>
            </a:pPr>
            <a:endParaRPr lang="en-US"/>
          </a:p>
        </c:txPr>
        <c:crossAx val="990418424"/>
        <c:crosses val="autoZero"/>
        <c:auto val="1"/>
        <c:lblOffset val="100"/>
        <c:baseTimeUnit val="months"/>
        <c:majorUnit val="3"/>
        <c:majorTimeUnit val="months"/>
      </c:dateAx>
      <c:valAx>
        <c:axId val="990418424"/>
        <c:scaling>
          <c:orientation val="minMax"/>
          <c:max val="7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 Nova" panose="020B0504020202020204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/>
                    </a:solidFill>
                    <a:latin typeface="Arial Nova" panose="020B0504020202020204"/>
                  </a:rPr>
                  <a:t>Installed Capacity (MW)</a:t>
                </a:r>
              </a:p>
            </c:rich>
          </c:tx>
          <c:layout>
            <c:manualLayout>
              <c:xMode val="edge"/>
              <c:yMode val="edge"/>
              <c:x val="8.6385347595895872E-3"/>
              <c:y val="0.282491175098106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 Nova" panose="020B0504020202020204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 Nova" panose="020B0504020202020204"/>
                <a:ea typeface="+mn-ea"/>
                <a:cs typeface="+mn-cs"/>
              </a:defRPr>
            </a:pPr>
            <a:endParaRPr lang="en-US"/>
          </a:p>
        </c:txPr>
        <c:crossAx val="990411208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596691238786403"/>
          <c:y val="3.7565619701110421E-2"/>
          <c:w val="0.65360963582480858"/>
          <c:h val="5.4842197962314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 Nova" panose="020B0504020202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[NEM Operational Demand Evolution.xlsx]NEM Rooftop PV Data!PivotTable2</c:name>
    <c:fmtId val="27"/>
  </c:pivotSource>
  <c:chart>
    <c:autoTitleDeleted val="1"/>
    <c:pivotFmts>
      <c:pivotFmt>
        <c:idx val="0"/>
        <c:spPr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'NEM Rooftop PV Data'!$AX$1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'NEM Rooftop PV Data'!$AW$2:$AW$2565</c:f>
              <c:multiLvlStrCache>
                <c:ptCount val="2556"/>
                <c:lvl>
                  <c:pt idx="0">
                    <c:v>1-Jan</c:v>
                  </c:pt>
                  <c:pt idx="1">
                    <c:v>2-Jan</c:v>
                  </c:pt>
                  <c:pt idx="2">
                    <c:v>3-Jan</c:v>
                  </c:pt>
                  <c:pt idx="3">
                    <c:v>4-Jan</c:v>
                  </c:pt>
                  <c:pt idx="4">
                    <c:v>5-Jan</c:v>
                  </c:pt>
                  <c:pt idx="5">
                    <c:v>6-Jan</c:v>
                  </c:pt>
                  <c:pt idx="6">
                    <c:v>7-Jan</c:v>
                  </c:pt>
                  <c:pt idx="7">
                    <c:v>8-Jan</c:v>
                  </c:pt>
                  <c:pt idx="8">
                    <c:v>9-Jan</c:v>
                  </c:pt>
                  <c:pt idx="9">
                    <c:v>10-Jan</c:v>
                  </c:pt>
                  <c:pt idx="10">
                    <c:v>11-Jan</c:v>
                  </c:pt>
                  <c:pt idx="11">
                    <c:v>12-Jan</c:v>
                  </c:pt>
                  <c:pt idx="12">
                    <c:v>13-Jan</c:v>
                  </c:pt>
                  <c:pt idx="13">
                    <c:v>14-Jan</c:v>
                  </c:pt>
                  <c:pt idx="14">
                    <c:v>15-Jan</c:v>
                  </c:pt>
                  <c:pt idx="15">
                    <c:v>16-Jan</c:v>
                  </c:pt>
                  <c:pt idx="16">
                    <c:v>17-Jan</c:v>
                  </c:pt>
                  <c:pt idx="17">
                    <c:v>18-Jan</c:v>
                  </c:pt>
                  <c:pt idx="18">
                    <c:v>19-Jan</c:v>
                  </c:pt>
                  <c:pt idx="19">
                    <c:v>20-Jan</c:v>
                  </c:pt>
                  <c:pt idx="20">
                    <c:v>21-Jan</c:v>
                  </c:pt>
                  <c:pt idx="21">
                    <c:v>22-Jan</c:v>
                  </c:pt>
                  <c:pt idx="22">
                    <c:v>23-Jan</c:v>
                  </c:pt>
                  <c:pt idx="23">
                    <c:v>24-Jan</c:v>
                  </c:pt>
                  <c:pt idx="24">
                    <c:v>25-Jan</c:v>
                  </c:pt>
                  <c:pt idx="25">
                    <c:v>26-Jan</c:v>
                  </c:pt>
                  <c:pt idx="26">
                    <c:v>27-Jan</c:v>
                  </c:pt>
                  <c:pt idx="27">
                    <c:v>28-Jan</c:v>
                  </c:pt>
                  <c:pt idx="28">
                    <c:v>29-Jan</c:v>
                  </c:pt>
                  <c:pt idx="29">
                    <c:v>30-Jan</c:v>
                  </c:pt>
                  <c:pt idx="30">
                    <c:v>31-Jan</c:v>
                  </c:pt>
                  <c:pt idx="31">
                    <c:v>1-Feb</c:v>
                  </c:pt>
                  <c:pt idx="32">
                    <c:v>2-Feb</c:v>
                  </c:pt>
                  <c:pt idx="33">
                    <c:v>3-Feb</c:v>
                  </c:pt>
                  <c:pt idx="34">
                    <c:v>4-Feb</c:v>
                  </c:pt>
                  <c:pt idx="35">
                    <c:v>5-Feb</c:v>
                  </c:pt>
                  <c:pt idx="36">
                    <c:v>6-Feb</c:v>
                  </c:pt>
                  <c:pt idx="37">
                    <c:v>7-Feb</c:v>
                  </c:pt>
                  <c:pt idx="38">
                    <c:v>8-Feb</c:v>
                  </c:pt>
                  <c:pt idx="39">
                    <c:v>9-Feb</c:v>
                  </c:pt>
                  <c:pt idx="40">
                    <c:v>10-Feb</c:v>
                  </c:pt>
                  <c:pt idx="41">
                    <c:v>11-Feb</c:v>
                  </c:pt>
                  <c:pt idx="42">
                    <c:v>12-Feb</c:v>
                  </c:pt>
                  <c:pt idx="43">
                    <c:v>13-Feb</c:v>
                  </c:pt>
                  <c:pt idx="44">
                    <c:v>14-Feb</c:v>
                  </c:pt>
                  <c:pt idx="45">
                    <c:v>15-Feb</c:v>
                  </c:pt>
                  <c:pt idx="46">
                    <c:v>16-Feb</c:v>
                  </c:pt>
                  <c:pt idx="47">
                    <c:v>17-Feb</c:v>
                  </c:pt>
                  <c:pt idx="48">
                    <c:v>18-Feb</c:v>
                  </c:pt>
                  <c:pt idx="49">
                    <c:v>19-Feb</c:v>
                  </c:pt>
                  <c:pt idx="50">
                    <c:v>20-Feb</c:v>
                  </c:pt>
                  <c:pt idx="51">
                    <c:v>21-Feb</c:v>
                  </c:pt>
                  <c:pt idx="52">
                    <c:v>22-Feb</c:v>
                  </c:pt>
                  <c:pt idx="53">
                    <c:v>23-Feb</c:v>
                  </c:pt>
                  <c:pt idx="54">
                    <c:v>24-Feb</c:v>
                  </c:pt>
                  <c:pt idx="55">
                    <c:v>25-Feb</c:v>
                  </c:pt>
                  <c:pt idx="56">
                    <c:v>26-Feb</c:v>
                  </c:pt>
                  <c:pt idx="57">
                    <c:v>27-Feb</c:v>
                  </c:pt>
                  <c:pt idx="58">
                    <c:v>28-Feb</c:v>
                  </c:pt>
                  <c:pt idx="59">
                    <c:v>1-Mar</c:v>
                  </c:pt>
                  <c:pt idx="60">
                    <c:v>2-Mar</c:v>
                  </c:pt>
                  <c:pt idx="61">
                    <c:v>3-Mar</c:v>
                  </c:pt>
                  <c:pt idx="62">
                    <c:v>4-Mar</c:v>
                  </c:pt>
                  <c:pt idx="63">
                    <c:v>5-Mar</c:v>
                  </c:pt>
                  <c:pt idx="64">
                    <c:v>6-Mar</c:v>
                  </c:pt>
                  <c:pt idx="65">
                    <c:v>7-Mar</c:v>
                  </c:pt>
                  <c:pt idx="66">
                    <c:v>8-Mar</c:v>
                  </c:pt>
                  <c:pt idx="67">
                    <c:v>9-Mar</c:v>
                  </c:pt>
                  <c:pt idx="68">
                    <c:v>10-Mar</c:v>
                  </c:pt>
                  <c:pt idx="69">
                    <c:v>11-Mar</c:v>
                  </c:pt>
                  <c:pt idx="70">
                    <c:v>12-Mar</c:v>
                  </c:pt>
                  <c:pt idx="71">
                    <c:v>13-Mar</c:v>
                  </c:pt>
                  <c:pt idx="72">
                    <c:v>14-Mar</c:v>
                  </c:pt>
                  <c:pt idx="73">
                    <c:v>15-Mar</c:v>
                  </c:pt>
                  <c:pt idx="74">
                    <c:v>16-Mar</c:v>
                  </c:pt>
                  <c:pt idx="75">
                    <c:v>17-Mar</c:v>
                  </c:pt>
                  <c:pt idx="76">
                    <c:v>18-Mar</c:v>
                  </c:pt>
                  <c:pt idx="77">
                    <c:v>19-Mar</c:v>
                  </c:pt>
                  <c:pt idx="78">
                    <c:v>20-Mar</c:v>
                  </c:pt>
                  <c:pt idx="79">
                    <c:v>21-Mar</c:v>
                  </c:pt>
                  <c:pt idx="80">
                    <c:v>22-Mar</c:v>
                  </c:pt>
                  <c:pt idx="81">
                    <c:v>23-Mar</c:v>
                  </c:pt>
                  <c:pt idx="82">
                    <c:v>24-Mar</c:v>
                  </c:pt>
                  <c:pt idx="83">
                    <c:v>25-Mar</c:v>
                  </c:pt>
                  <c:pt idx="84">
                    <c:v>26-Mar</c:v>
                  </c:pt>
                  <c:pt idx="85">
                    <c:v>27-Mar</c:v>
                  </c:pt>
                  <c:pt idx="86">
                    <c:v>28-Mar</c:v>
                  </c:pt>
                  <c:pt idx="87">
                    <c:v>29-Mar</c:v>
                  </c:pt>
                  <c:pt idx="88">
                    <c:v>30-Mar</c:v>
                  </c:pt>
                  <c:pt idx="89">
                    <c:v>31-Mar</c:v>
                  </c:pt>
                  <c:pt idx="90">
                    <c:v>1-Apr</c:v>
                  </c:pt>
                  <c:pt idx="91">
                    <c:v>2-Apr</c:v>
                  </c:pt>
                  <c:pt idx="92">
                    <c:v>3-Apr</c:v>
                  </c:pt>
                  <c:pt idx="93">
                    <c:v>4-Apr</c:v>
                  </c:pt>
                  <c:pt idx="94">
                    <c:v>5-Apr</c:v>
                  </c:pt>
                  <c:pt idx="95">
                    <c:v>6-Apr</c:v>
                  </c:pt>
                  <c:pt idx="96">
                    <c:v>7-Apr</c:v>
                  </c:pt>
                  <c:pt idx="97">
                    <c:v>8-Apr</c:v>
                  </c:pt>
                  <c:pt idx="98">
                    <c:v>9-Apr</c:v>
                  </c:pt>
                  <c:pt idx="99">
                    <c:v>10-Apr</c:v>
                  </c:pt>
                  <c:pt idx="100">
                    <c:v>11-Apr</c:v>
                  </c:pt>
                  <c:pt idx="101">
                    <c:v>12-Apr</c:v>
                  </c:pt>
                  <c:pt idx="102">
                    <c:v>13-Apr</c:v>
                  </c:pt>
                  <c:pt idx="103">
                    <c:v>14-Apr</c:v>
                  </c:pt>
                  <c:pt idx="104">
                    <c:v>15-Apr</c:v>
                  </c:pt>
                  <c:pt idx="105">
                    <c:v>16-Apr</c:v>
                  </c:pt>
                  <c:pt idx="106">
                    <c:v>17-Apr</c:v>
                  </c:pt>
                  <c:pt idx="107">
                    <c:v>18-Apr</c:v>
                  </c:pt>
                  <c:pt idx="108">
                    <c:v>19-Apr</c:v>
                  </c:pt>
                  <c:pt idx="109">
                    <c:v>20-Apr</c:v>
                  </c:pt>
                  <c:pt idx="110">
                    <c:v>21-Apr</c:v>
                  </c:pt>
                  <c:pt idx="111">
                    <c:v>22-Apr</c:v>
                  </c:pt>
                  <c:pt idx="112">
                    <c:v>23-Apr</c:v>
                  </c:pt>
                  <c:pt idx="113">
                    <c:v>24-Apr</c:v>
                  </c:pt>
                  <c:pt idx="114">
                    <c:v>25-Apr</c:v>
                  </c:pt>
                  <c:pt idx="115">
                    <c:v>26-Apr</c:v>
                  </c:pt>
                  <c:pt idx="116">
                    <c:v>27-Apr</c:v>
                  </c:pt>
                  <c:pt idx="117">
                    <c:v>28-Apr</c:v>
                  </c:pt>
                  <c:pt idx="118">
                    <c:v>29-Apr</c:v>
                  </c:pt>
                  <c:pt idx="119">
                    <c:v>30-Apr</c:v>
                  </c:pt>
                  <c:pt idx="120">
                    <c:v>1-May</c:v>
                  </c:pt>
                  <c:pt idx="121">
                    <c:v>2-May</c:v>
                  </c:pt>
                  <c:pt idx="122">
                    <c:v>3-May</c:v>
                  </c:pt>
                  <c:pt idx="123">
                    <c:v>4-May</c:v>
                  </c:pt>
                  <c:pt idx="124">
                    <c:v>5-May</c:v>
                  </c:pt>
                  <c:pt idx="125">
                    <c:v>6-May</c:v>
                  </c:pt>
                  <c:pt idx="126">
                    <c:v>7-May</c:v>
                  </c:pt>
                  <c:pt idx="127">
                    <c:v>8-May</c:v>
                  </c:pt>
                  <c:pt idx="128">
                    <c:v>9-May</c:v>
                  </c:pt>
                  <c:pt idx="129">
                    <c:v>10-May</c:v>
                  </c:pt>
                  <c:pt idx="130">
                    <c:v>11-May</c:v>
                  </c:pt>
                  <c:pt idx="131">
                    <c:v>12-May</c:v>
                  </c:pt>
                  <c:pt idx="132">
                    <c:v>13-May</c:v>
                  </c:pt>
                  <c:pt idx="133">
                    <c:v>14-May</c:v>
                  </c:pt>
                  <c:pt idx="134">
                    <c:v>15-May</c:v>
                  </c:pt>
                  <c:pt idx="135">
                    <c:v>16-May</c:v>
                  </c:pt>
                  <c:pt idx="136">
                    <c:v>17-May</c:v>
                  </c:pt>
                  <c:pt idx="137">
                    <c:v>18-May</c:v>
                  </c:pt>
                  <c:pt idx="138">
                    <c:v>19-May</c:v>
                  </c:pt>
                  <c:pt idx="139">
                    <c:v>20-May</c:v>
                  </c:pt>
                  <c:pt idx="140">
                    <c:v>21-May</c:v>
                  </c:pt>
                  <c:pt idx="141">
                    <c:v>22-May</c:v>
                  </c:pt>
                  <c:pt idx="142">
                    <c:v>23-May</c:v>
                  </c:pt>
                  <c:pt idx="143">
                    <c:v>24-May</c:v>
                  </c:pt>
                  <c:pt idx="144">
                    <c:v>25-May</c:v>
                  </c:pt>
                  <c:pt idx="145">
                    <c:v>26-May</c:v>
                  </c:pt>
                  <c:pt idx="146">
                    <c:v>27-May</c:v>
                  </c:pt>
                  <c:pt idx="147">
                    <c:v>28-May</c:v>
                  </c:pt>
                  <c:pt idx="148">
                    <c:v>29-May</c:v>
                  </c:pt>
                  <c:pt idx="149">
                    <c:v>30-May</c:v>
                  </c:pt>
                  <c:pt idx="150">
                    <c:v>31-May</c:v>
                  </c:pt>
                  <c:pt idx="151">
                    <c:v>1-Jun</c:v>
                  </c:pt>
                  <c:pt idx="152">
                    <c:v>2-Jun</c:v>
                  </c:pt>
                  <c:pt idx="153">
                    <c:v>3-Jun</c:v>
                  </c:pt>
                  <c:pt idx="154">
                    <c:v>4-Jun</c:v>
                  </c:pt>
                  <c:pt idx="155">
                    <c:v>5-Jun</c:v>
                  </c:pt>
                  <c:pt idx="156">
                    <c:v>6-Jun</c:v>
                  </c:pt>
                  <c:pt idx="157">
                    <c:v>7-Jun</c:v>
                  </c:pt>
                  <c:pt idx="158">
                    <c:v>8-Jun</c:v>
                  </c:pt>
                  <c:pt idx="159">
                    <c:v>9-Jun</c:v>
                  </c:pt>
                  <c:pt idx="160">
                    <c:v>10-Jun</c:v>
                  </c:pt>
                  <c:pt idx="161">
                    <c:v>11-Jun</c:v>
                  </c:pt>
                  <c:pt idx="162">
                    <c:v>12-Jun</c:v>
                  </c:pt>
                  <c:pt idx="163">
                    <c:v>13-Jun</c:v>
                  </c:pt>
                  <c:pt idx="164">
                    <c:v>14-Jun</c:v>
                  </c:pt>
                  <c:pt idx="165">
                    <c:v>15-Jun</c:v>
                  </c:pt>
                  <c:pt idx="166">
                    <c:v>16-Jun</c:v>
                  </c:pt>
                  <c:pt idx="167">
                    <c:v>17-Jun</c:v>
                  </c:pt>
                  <c:pt idx="168">
                    <c:v>18-Jun</c:v>
                  </c:pt>
                  <c:pt idx="169">
                    <c:v>19-Jun</c:v>
                  </c:pt>
                  <c:pt idx="170">
                    <c:v>20-Jun</c:v>
                  </c:pt>
                  <c:pt idx="171">
                    <c:v>21-Jun</c:v>
                  </c:pt>
                  <c:pt idx="172">
                    <c:v>22-Jun</c:v>
                  </c:pt>
                  <c:pt idx="173">
                    <c:v>23-Jun</c:v>
                  </c:pt>
                  <c:pt idx="174">
                    <c:v>24-Jun</c:v>
                  </c:pt>
                  <c:pt idx="175">
                    <c:v>25-Jun</c:v>
                  </c:pt>
                  <c:pt idx="176">
                    <c:v>26-Jun</c:v>
                  </c:pt>
                  <c:pt idx="177">
                    <c:v>27-Jun</c:v>
                  </c:pt>
                  <c:pt idx="178">
                    <c:v>28-Jun</c:v>
                  </c:pt>
                  <c:pt idx="179">
                    <c:v>29-Jun</c:v>
                  </c:pt>
                  <c:pt idx="180">
                    <c:v>30-Jun</c:v>
                  </c:pt>
                  <c:pt idx="181">
                    <c:v>1-Jul</c:v>
                  </c:pt>
                  <c:pt idx="182">
                    <c:v>2-Jul</c:v>
                  </c:pt>
                  <c:pt idx="183">
                    <c:v>3-Jul</c:v>
                  </c:pt>
                  <c:pt idx="184">
                    <c:v>4-Jul</c:v>
                  </c:pt>
                  <c:pt idx="185">
                    <c:v>5-Jul</c:v>
                  </c:pt>
                  <c:pt idx="186">
                    <c:v>6-Jul</c:v>
                  </c:pt>
                  <c:pt idx="187">
                    <c:v>7-Jul</c:v>
                  </c:pt>
                  <c:pt idx="188">
                    <c:v>8-Jul</c:v>
                  </c:pt>
                  <c:pt idx="189">
                    <c:v>9-Jul</c:v>
                  </c:pt>
                  <c:pt idx="190">
                    <c:v>10-Jul</c:v>
                  </c:pt>
                  <c:pt idx="191">
                    <c:v>11-Jul</c:v>
                  </c:pt>
                  <c:pt idx="192">
                    <c:v>12-Jul</c:v>
                  </c:pt>
                  <c:pt idx="193">
                    <c:v>13-Jul</c:v>
                  </c:pt>
                  <c:pt idx="194">
                    <c:v>14-Jul</c:v>
                  </c:pt>
                  <c:pt idx="195">
                    <c:v>15-Jul</c:v>
                  </c:pt>
                  <c:pt idx="196">
                    <c:v>16-Jul</c:v>
                  </c:pt>
                  <c:pt idx="197">
                    <c:v>17-Jul</c:v>
                  </c:pt>
                  <c:pt idx="198">
                    <c:v>18-Jul</c:v>
                  </c:pt>
                  <c:pt idx="199">
                    <c:v>19-Jul</c:v>
                  </c:pt>
                  <c:pt idx="200">
                    <c:v>20-Jul</c:v>
                  </c:pt>
                  <c:pt idx="201">
                    <c:v>21-Jul</c:v>
                  </c:pt>
                  <c:pt idx="202">
                    <c:v>22-Jul</c:v>
                  </c:pt>
                  <c:pt idx="203">
                    <c:v>23-Jul</c:v>
                  </c:pt>
                  <c:pt idx="204">
                    <c:v>24-Jul</c:v>
                  </c:pt>
                  <c:pt idx="205">
                    <c:v>25-Jul</c:v>
                  </c:pt>
                  <c:pt idx="206">
                    <c:v>26-Jul</c:v>
                  </c:pt>
                  <c:pt idx="207">
                    <c:v>27-Jul</c:v>
                  </c:pt>
                  <c:pt idx="208">
                    <c:v>28-Jul</c:v>
                  </c:pt>
                  <c:pt idx="209">
                    <c:v>29-Jul</c:v>
                  </c:pt>
                  <c:pt idx="210">
                    <c:v>30-Jul</c:v>
                  </c:pt>
                  <c:pt idx="211">
                    <c:v>31-Jul</c:v>
                  </c:pt>
                  <c:pt idx="212">
                    <c:v>1-Aug</c:v>
                  </c:pt>
                  <c:pt idx="213">
                    <c:v>2-Aug</c:v>
                  </c:pt>
                  <c:pt idx="214">
                    <c:v>3-Aug</c:v>
                  </c:pt>
                  <c:pt idx="215">
                    <c:v>4-Aug</c:v>
                  </c:pt>
                  <c:pt idx="216">
                    <c:v>5-Aug</c:v>
                  </c:pt>
                  <c:pt idx="217">
                    <c:v>6-Aug</c:v>
                  </c:pt>
                  <c:pt idx="218">
                    <c:v>7-Aug</c:v>
                  </c:pt>
                  <c:pt idx="219">
                    <c:v>8-Aug</c:v>
                  </c:pt>
                  <c:pt idx="220">
                    <c:v>9-Aug</c:v>
                  </c:pt>
                  <c:pt idx="221">
                    <c:v>10-Aug</c:v>
                  </c:pt>
                  <c:pt idx="222">
                    <c:v>11-Aug</c:v>
                  </c:pt>
                  <c:pt idx="223">
                    <c:v>12-Aug</c:v>
                  </c:pt>
                  <c:pt idx="224">
                    <c:v>13-Aug</c:v>
                  </c:pt>
                  <c:pt idx="225">
                    <c:v>14-Aug</c:v>
                  </c:pt>
                  <c:pt idx="226">
                    <c:v>15-Aug</c:v>
                  </c:pt>
                  <c:pt idx="227">
                    <c:v>16-Aug</c:v>
                  </c:pt>
                  <c:pt idx="228">
                    <c:v>17-Aug</c:v>
                  </c:pt>
                  <c:pt idx="229">
                    <c:v>18-Aug</c:v>
                  </c:pt>
                  <c:pt idx="230">
                    <c:v>19-Aug</c:v>
                  </c:pt>
                  <c:pt idx="231">
                    <c:v>20-Aug</c:v>
                  </c:pt>
                  <c:pt idx="232">
                    <c:v>21-Aug</c:v>
                  </c:pt>
                  <c:pt idx="233">
                    <c:v>22-Aug</c:v>
                  </c:pt>
                  <c:pt idx="234">
                    <c:v>23-Aug</c:v>
                  </c:pt>
                  <c:pt idx="235">
                    <c:v>24-Aug</c:v>
                  </c:pt>
                  <c:pt idx="236">
                    <c:v>25-Aug</c:v>
                  </c:pt>
                  <c:pt idx="237">
                    <c:v>26-Aug</c:v>
                  </c:pt>
                  <c:pt idx="238">
                    <c:v>27-Aug</c:v>
                  </c:pt>
                  <c:pt idx="239">
                    <c:v>28-Aug</c:v>
                  </c:pt>
                  <c:pt idx="240">
                    <c:v>29-Aug</c:v>
                  </c:pt>
                  <c:pt idx="241">
                    <c:v>30-Aug</c:v>
                  </c:pt>
                  <c:pt idx="242">
                    <c:v>31-Aug</c:v>
                  </c:pt>
                  <c:pt idx="243">
                    <c:v>1-Sep</c:v>
                  </c:pt>
                  <c:pt idx="244">
                    <c:v>2-Sep</c:v>
                  </c:pt>
                  <c:pt idx="245">
                    <c:v>3-Sep</c:v>
                  </c:pt>
                  <c:pt idx="246">
                    <c:v>4-Sep</c:v>
                  </c:pt>
                  <c:pt idx="247">
                    <c:v>5-Sep</c:v>
                  </c:pt>
                  <c:pt idx="248">
                    <c:v>6-Sep</c:v>
                  </c:pt>
                  <c:pt idx="249">
                    <c:v>7-Sep</c:v>
                  </c:pt>
                  <c:pt idx="250">
                    <c:v>8-Sep</c:v>
                  </c:pt>
                  <c:pt idx="251">
                    <c:v>9-Sep</c:v>
                  </c:pt>
                  <c:pt idx="252">
                    <c:v>10-Sep</c:v>
                  </c:pt>
                  <c:pt idx="253">
                    <c:v>11-Sep</c:v>
                  </c:pt>
                  <c:pt idx="254">
                    <c:v>12-Sep</c:v>
                  </c:pt>
                  <c:pt idx="255">
                    <c:v>13-Sep</c:v>
                  </c:pt>
                  <c:pt idx="256">
                    <c:v>14-Sep</c:v>
                  </c:pt>
                  <c:pt idx="257">
                    <c:v>15-Sep</c:v>
                  </c:pt>
                  <c:pt idx="258">
                    <c:v>16-Sep</c:v>
                  </c:pt>
                  <c:pt idx="259">
                    <c:v>17-Sep</c:v>
                  </c:pt>
                  <c:pt idx="260">
                    <c:v>18-Sep</c:v>
                  </c:pt>
                  <c:pt idx="261">
                    <c:v>19-Sep</c:v>
                  </c:pt>
                  <c:pt idx="262">
                    <c:v>20-Sep</c:v>
                  </c:pt>
                  <c:pt idx="263">
                    <c:v>21-Sep</c:v>
                  </c:pt>
                  <c:pt idx="264">
                    <c:v>22-Sep</c:v>
                  </c:pt>
                  <c:pt idx="265">
                    <c:v>23-Sep</c:v>
                  </c:pt>
                  <c:pt idx="266">
                    <c:v>24-Sep</c:v>
                  </c:pt>
                  <c:pt idx="267">
                    <c:v>25-Sep</c:v>
                  </c:pt>
                  <c:pt idx="268">
                    <c:v>26-Sep</c:v>
                  </c:pt>
                  <c:pt idx="269">
                    <c:v>27-Sep</c:v>
                  </c:pt>
                  <c:pt idx="270">
                    <c:v>28-Sep</c:v>
                  </c:pt>
                  <c:pt idx="271">
                    <c:v>29-Sep</c:v>
                  </c:pt>
                  <c:pt idx="272">
                    <c:v>30-Sep</c:v>
                  </c:pt>
                  <c:pt idx="273">
                    <c:v>1-Oct</c:v>
                  </c:pt>
                  <c:pt idx="274">
                    <c:v>2-Oct</c:v>
                  </c:pt>
                  <c:pt idx="275">
                    <c:v>3-Oct</c:v>
                  </c:pt>
                  <c:pt idx="276">
                    <c:v>4-Oct</c:v>
                  </c:pt>
                  <c:pt idx="277">
                    <c:v>5-Oct</c:v>
                  </c:pt>
                  <c:pt idx="278">
                    <c:v>6-Oct</c:v>
                  </c:pt>
                  <c:pt idx="279">
                    <c:v>7-Oct</c:v>
                  </c:pt>
                  <c:pt idx="280">
                    <c:v>8-Oct</c:v>
                  </c:pt>
                  <c:pt idx="281">
                    <c:v>9-Oct</c:v>
                  </c:pt>
                  <c:pt idx="282">
                    <c:v>10-Oct</c:v>
                  </c:pt>
                  <c:pt idx="283">
                    <c:v>11-Oct</c:v>
                  </c:pt>
                  <c:pt idx="284">
                    <c:v>12-Oct</c:v>
                  </c:pt>
                  <c:pt idx="285">
                    <c:v>13-Oct</c:v>
                  </c:pt>
                  <c:pt idx="286">
                    <c:v>14-Oct</c:v>
                  </c:pt>
                  <c:pt idx="287">
                    <c:v>15-Oct</c:v>
                  </c:pt>
                  <c:pt idx="288">
                    <c:v>16-Oct</c:v>
                  </c:pt>
                  <c:pt idx="289">
                    <c:v>17-Oct</c:v>
                  </c:pt>
                  <c:pt idx="290">
                    <c:v>18-Oct</c:v>
                  </c:pt>
                  <c:pt idx="291">
                    <c:v>19-Oct</c:v>
                  </c:pt>
                  <c:pt idx="292">
                    <c:v>20-Oct</c:v>
                  </c:pt>
                  <c:pt idx="293">
                    <c:v>21-Oct</c:v>
                  </c:pt>
                  <c:pt idx="294">
                    <c:v>22-Oct</c:v>
                  </c:pt>
                  <c:pt idx="295">
                    <c:v>23-Oct</c:v>
                  </c:pt>
                  <c:pt idx="296">
                    <c:v>24-Oct</c:v>
                  </c:pt>
                  <c:pt idx="297">
                    <c:v>25-Oct</c:v>
                  </c:pt>
                  <c:pt idx="298">
                    <c:v>26-Oct</c:v>
                  </c:pt>
                  <c:pt idx="299">
                    <c:v>27-Oct</c:v>
                  </c:pt>
                  <c:pt idx="300">
                    <c:v>28-Oct</c:v>
                  </c:pt>
                  <c:pt idx="301">
                    <c:v>29-Oct</c:v>
                  </c:pt>
                  <c:pt idx="302">
                    <c:v>30-Oct</c:v>
                  </c:pt>
                  <c:pt idx="303">
                    <c:v>31-Oct</c:v>
                  </c:pt>
                  <c:pt idx="304">
                    <c:v>1-Nov</c:v>
                  </c:pt>
                  <c:pt idx="305">
                    <c:v>2-Nov</c:v>
                  </c:pt>
                  <c:pt idx="306">
                    <c:v>3-Nov</c:v>
                  </c:pt>
                  <c:pt idx="307">
                    <c:v>4-Nov</c:v>
                  </c:pt>
                  <c:pt idx="308">
                    <c:v>5-Nov</c:v>
                  </c:pt>
                  <c:pt idx="309">
                    <c:v>6-Nov</c:v>
                  </c:pt>
                  <c:pt idx="310">
                    <c:v>7-Nov</c:v>
                  </c:pt>
                  <c:pt idx="311">
                    <c:v>8-Nov</c:v>
                  </c:pt>
                  <c:pt idx="312">
                    <c:v>9-Nov</c:v>
                  </c:pt>
                  <c:pt idx="313">
                    <c:v>10-Nov</c:v>
                  </c:pt>
                  <c:pt idx="314">
                    <c:v>11-Nov</c:v>
                  </c:pt>
                  <c:pt idx="315">
                    <c:v>12-Nov</c:v>
                  </c:pt>
                  <c:pt idx="316">
                    <c:v>13-Nov</c:v>
                  </c:pt>
                  <c:pt idx="317">
                    <c:v>14-Nov</c:v>
                  </c:pt>
                  <c:pt idx="318">
                    <c:v>15-Nov</c:v>
                  </c:pt>
                  <c:pt idx="319">
                    <c:v>16-Nov</c:v>
                  </c:pt>
                  <c:pt idx="320">
                    <c:v>17-Nov</c:v>
                  </c:pt>
                  <c:pt idx="321">
                    <c:v>18-Nov</c:v>
                  </c:pt>
                  <c:pt idx="322">
                    <c:v>19-Nov</c:v>
                  </c:pt>
                  <c:pt idx="323">
                    <c:v>20-Nov</c:v>
                  </c:pt>
                  <c:pt idx="324">
                    <c:v>21-Nov</c:v>
                  </c:pt>
                  <c:pt idx="325">
                    <c:v>22-Nov</c:v>
                  </c:pt>
                  <c:pt idx="326">
                    <c:v>23-Nov</c:v>
                  </c:pt>
                  <c:pt idx="327">
                    <c:v>24-Nov</c:v>
                  </c:pt>
                  <c:pt idx="328">
                    <c:v>25-Nov</c:v>
                  </c:pt>
                  <c:pt idx="329">
                    <c:v>26-Nov</c:v>
                  </c:pt>
                  <c:pt idx="330">
                    <c:v>27-Nov</c:v>
                  </c:pt>
                  <c:pt idx="331">
                    <c:v>28-Nov</c:v>
                  </c:pt>
                  <c:pt idx="332">
                    <c:v>29-Nov</c:v>
                  </c:pt>
                  <c:pt idx="333">
                    <c:v>30-Nov</c:v>
                  </c:pt>
                  <c:pt idx="334">
                    <c:v>1-Dec</c:v>
                  </c:pt>
                  <c:pt idx="335">
                    <c:v>2-Dec</c:v>
                  </c:pt>
                  <c:pt idx="336">
                    <c:v>3-Dec</c:v>
                  </c:pt>
                  <c:pt idx="337">
                    <c:v>4-Dec</c:v>
                  </c:pt>
                  <c:pt idx="338">
                    <c:v>5-Dec</c:v>
                  </c:pt>
                  <c:pt idx="339">
                    <c:v>6-Dec</c:v>
                  </c:pt>
                  <c:pt idx="340">
                    <c:v>7-Dec</c:v>
                  </c:pt>
                  <c:pt idx="341">
                    <c:v>8-Dec</c:v>
                  </c:pt>
                  <c:pt idx="342">
                    <c:v>9-Dec</c:v>
                  </c:pt>
                  <c:pt idx="343">
                    <c:v>10-Dec</c:v>
                  </c:pt>
                  <c:pt idx="344">
                    <c:v>11-Dec</c:v>
                  </c:pt>
                  <c:pt idx="345">
                    <c:v>12-Dec</c:v>
                  </c:pt>
                  <c:pt idx="346">
                    <c:v>13-Dec</c:v>
                  </c:pt>
                  <c:pt idx="347">
                    <c:v>14-Dec</c:v>
                  </c:pt>
                  <c:pt idx="348">
                    <c:v>15-Dec</c:v>
                  </c:pt>
                  <c:pt idx="349">
                    <c:v>16-Dec</c:v>
                  </c:pt>
                  <c:pt idx="350">
                    <c:v>17-Dec</c:v>
                  </c:pt>
                  <c:pt idx="351">
                    <c:v>18-Dec</c:v>
                  </c:pt>
                  <c:pt idx="352">
                    <c:v>19-Dec</c:v>
                  </c:pt>
                  <c:pt idx="353">
                    <c:v>20-Dec</c:v>
                  </c:pt>
                  <c:pt idx="354">
                    <c:v>21-Dec</c:v>
                  </c:pt>
                  <c:pt idx="355">
                    <c:v>22-Dec</c:v>
                  </c:pt>
                  <c:pt idx="356">
                    <c:v>23-Dec</c:v>
                  </c:pt>
                  <c:pt idx="357">
                    <c:v>24-Dec</c:v>
                  </c:pt>
                  <c:pt idx="358">
                    <c:v>25-Dec</c:v>
                  </c:pt>
                  <c:pt idx="359">
                    <c:v>26-Dec</c:v>
                  </c:pt>
                  <c:pt idx="360">
                    <c:v>27-Dec</c:v>
                  </c:pt>
                  <c:pt idx="361">
                    <c:v>28-Dec</c:v>
                  </c:pt>
                  <c:pt idx="362">
                    <c:v>29-Dec</c:v>
                  </c:pt>
                  <c:pt idx="363">
                    <c:v>30-Dec</c:v>
                  </c:pt>
                  <c:pt idx="364">
                    <c:v>31-Dec</c:v>
                  </c:pt>
                  <c:pt idx="365">
                    <c:v>1-Jan</c:v>
                  </c:pt>
                  <c:pt idx="366">
                    <c:v>2-Jan</c:v>
                  </c:pt>
                  <c:pt idx="367">
                    <c:v>3-Jan</c:v>
                  </c:pt>
                  <c:pt idx="368">
                    <c:v>4-Jan</c:v>
                  </c:pt>
                  <c:pt idx="369">
                    <c:v>5-Jan</c:v>
                  </c:pt>
                  <c:pt idx="370">
                    <c:v>6-Jan</c:v>
                  </c:pt>
                  <c:pt idx="371">
                    <c:v>7-Jan</c:v>
                  </c:pt>
                  <c:pt idx="372">
                    <c:v>8-Jan</c:v>
                  </c:pt>
                  <c:pt idx="373">
                    <c:v>9-Jan</c:v>
                  </c:pt>
                  <c:pt idx="374">
                    <c:v>10-Jan</c:v>
                  </c:pt>
                  <c:pt idx="375">
                    <c:v>11-Jan</c:v>
                  </c:pt>
                  <c:pt idx="376">
                    <c:v>12-Jan</c:v>
                  </c:pt>
                  <c:pt idx="377">
                    <c:v>13-Jan</c:v>
                  </c:pt>
                  <c:pt idx="378">
                    <c:v>14-Jan</c:v>
                  </c:pt>
                  <c:pt idx="379">
                    <c:v>15-Jan</c:v>
                  </c:pt>
                  <c:pt idx="380">
                    <c:v>16-Jan</c:v>
                  </c:pt>
                  <c:pt idx="381">
                    <c:v>17-Jan</c:v>
                  </c:pt>
                  <c:pt idx="382">
                    <c:v>18-Jan</c:v>
                  </c:pt>
                  <c:pt idx="383">
                    <c:v>19-Jan</c:v>
                  </c:pt>
                  <c:pt idx="384">
                    <c:v>20-Jan</c:v>
                  </c:pt>
                  <c:pt idx="385">
                    <c:v>21-Jan</c:v>
                  </c:pt>
                  <c:pt idx="386">
                    <c:v>22-Jan</c:v>
                  </c:pt>
                  <c:pt idx="387">
                    <c:v>23-Jan</c:v>
                  </c:pt>
                  <c:pt idx="388">
                    <c:v>24-Jan</c:v>
                  </c:pt>
                  <c:pt idx="389">
                    <c:v>25-Jan</c:v>
                  </c:pt>
                  <c:pt idx="390">
                    <c:v>26-Jan</c:v>
                  </c:pt>
                  <c:pt idx="391">
                    <c:v>27-Jan</c:v>
                  </c:pt>
                  <c:pt idx="392">
                    <c:v>28-Jan</c:v>
                  </c:pt>
                  <c:pt idx="393">
                    <c:v>29-Jan</c:v>
                  </c:pt>
                  <c:pt idx="394">
                    <c:v>30-Jan</c:v>
                  </c:pt>
                  <c:pt idx="395">
                    <c:v>31-Jan</c:v>
                  </c:pt>
                  <c:pt idx="396">
                    <c:v>1-Feb</c:v>
                  </c:pt>
                  <c:pt idx="397">
                    <c:v>2-Feb</c:v>
                  </c:pt>
                  <c:pt idx="398">
                    <c:v>3-Feb</c:v>
                  </c:pt>
                  <c:pt idx="399">
                    <c:v>4-Feb</c:v>
                  </c:pt>
                  <c:pt idx="400">
                    <c:v>5-Feb</c:v>
                  </c:pt>
                  <c:pt idx="401">
                    <c:v>6-Feb</c:v>
                  </c:pt>
                  <c:pt idx="402">
                    <c:v>7-Feb</c:v>
                  </c:pt>
                  <c:pt idx="403">
                    <c:v>8-Feb</c:v>
                  </c:pt>
                  <c:pt idx="404">
                    <c:v>9-Feb</c:v>
                  </c:pt>
                  <c:pt idx="405">
                    <c:v>10-Feb</c:v>
                  </c:pt>
                  <c:pt idx="406">
                    <c:v>11-Feb</c:v>
                  </c:pt>
                  <c:pt idx="407">
                    <c:v>12-Feb</c:v>
                  </c:pt>
                  <c:pt idx="408">
                    <c:v>13-Feb</c:v>
                  </c:pt>
                  <c:pt idx="409">
                    <c:v>14-Feb</c:v>
                  </c:pt>
                  <c:pt idx="410">
                    <c:v>15-Feb</c:v>
                  </c:pt>
                  <c:pt idx="411">
                    <c:v>16-Feb</c:v>
                  </c:pt>
                  <c:pt idx="412">
                    <c:v>17-Feb</c:v>
                  </c:pt>
                  <c:pt idx="413">
                    <c:v>18-Feb</c:v>
                  </c:pt>
                  <c:pt idx="414">
                    <c:v>19-Feb</c:v>
                  </c:pt>
                  <c:pt idx="415">
                    <c:v>20-Feb</c:v>
                  </c:pt>
                  <c:pt idx="416">
                    <c:v>21-Feb</c:v>
                  </c:pt>
                  <c:pt idx="417">
                    <c:v>22-Feb</c:v>
                  </c:pt>
                  <c:pt idx="418">
                    <c:v>23-Feb</c:v>
                  </c:pt>
                  <c:pt idx="419">
                    <c:v>24-Feb</c:v>
                  </c:pt>
                  <c:pt idx="420">
                    <c:v>25-Feb</c:v>
                  </c:pt>
                  <c:pt idx="421">
                    <c:v>26-Feb</c:v>
                  </c:pt>
                  <c:pt idx="422">
                    <c:v>27-Feb</c:v>
                  </c:pt>
                  <c:pt idx="423">
                    <c:v>28-Feb</c:v>
                  </c:pt>
                  <c:pt idx="424">
                    <c:v>1-Mar</c:v>
                  </c:pt>
                  <c:pt idx="425">
                    <c:v>2-Mar</c:v>
                  </c:pt>
                  <c:pt idx="426">
                    <c:v>3-Mar</c:v>
                  </c:pt>
                  <c:pt idx="427">
                    <c:v>4-Mar</c:v>
                  </c:pt>
                  <c:pt idx="428">
                    <c:v>5-Mar</c:v>
                  </c:pt>
                  <c:pt idx="429">
                    <c:v>6-Mar</c:v>
                  </c:pt>
                  <c:pt idx="430">
                    <c:v>7-Mar</c:v>
                  </c:pt>
                  <c:pt idx="431">
                    <c:v>8-Mar</c:v>
                  </c:pt>
                  <c:pt idx="432">
                    <c:v>9-Mar</c:v>
                  </c:pt>
                  <c:pt idx="433">
                    <c:v>10-Mar</c:v>
                  </c:pt>
                  <c:pt idx="434">
                    <c:v>11-Mar</c:v>
                  </c:pt>
                  <c:pt idx="435">
                    <c:v>12-Mar</c:v>
                  </c:pt>
                  <c:pt idx="436">
                    <c:v>13-Mar</c:v>
                  </c:pt>
                  <c:pt idx="437">
                    <c:v>14-Mar</c:v>
                  </c:pt>
                  <c:pt idx="438">
                    <c:v>15-Mar</c:v>
                  </c:pt>
                  <c:pt idx="439">
                    <c:v>16-Mar</c:v>
                  </c:pt>
                  <c:pt idx="440">
                    <c:v>17-Mar</c:v>
                  </c:pt>
                  <c:pt idx="441">
                    <c:v>18-Mar</c:v>
                  </c:pt>
                  <c:pt idx="442">
                    <c:v>19-Mar</c:v>
                  </c:pt>
                  <c:pt idx="443">
                    <c:v>20-Mar</c:v>
                  </c:pt>
                  <c:pt idx="444">
                    <c:v>21-Mar</c:v>
                  </c:pt>
                  <c:pt idx="445">
                    <c:v>22-Mar</c:v>
                  </c:pt>
                  <c:pt idx="446">
                    <c:v>23-Mar</c:v>
                  </c:pt>
                  <c:pt idx="447">
                    <c:v>24-Mar</c:v>
                  </c:pt>
                  <c:pt idx="448">
                    <c:v>25-Mar</c:v>
                  </c:pt>
                  <c:pt idx="449">
                    <c:v>26-Mar</c:v>
                  </c:pt>
                  <c:pt idx="450">
                    <c:v>27-Mar</c:v>
                  </c:pt>
                  <c:pt idx="451">
                    <c:v>28-Mar</c:v>
                  </c:pt>
                  <c:pt idx="452">
                    <c:v>29-Mar</c:v>
                  </c:pt>
                  <c:pt idx="453">
                    <c:v>30-Mar</c:v>
                  </c:pt>
                  <c:pt idx="454">
                    <c:v>31-Mar</c:v>
                  </c:pt>
                  <c:pt idx="455">
                    <c:v>1-Apr</c:v>
                  </c:pt>
                  <c:pt idx="456">
                    <c:v>2-Apr</c:v>
                  </c:pt>
                  <c:pt idx="457">
                    <c:v>3-Apr</c:v>
                  </c:pt>
                  <c:pt idx="458">
                    <c:v>4-Apr</c:v>
                  </c:pt>
                  <c:pt idx="459">
                    <c:v>5-Apr</c:v>
                  </c:pt>
                  <c:pt idx="460">
                    <c:v>6-Apr</c:v>
                  </c:pt>
                  <c:pt idx="461">
                    <c:v>7-Apr</c:v>
                  </c:pt>
                  <c:pt idx="462">
                    <c:v>8-Apr</c:v>
                  </c:pt>
                  <c:pt idx="463">
                    <c:v>9-Apr</c:v>
                  </c:pt>
                  <c:pt idx="464">
                    <c:v>10-Apr</c:v>
                  </c:pt>
                  <c:pt idx="465">
                    <c:v>11-Apr</c:v>
                  </c:pt>
                  <c:pt idx="466">
                    <c:v>12-Apr</c:v>
                  </c:pt>
                  <c:pt idx="467">
                    <c:v>13-Apr</c:v>
                  </c:pt>
                  <c:pt idx="468">
                    <c:v>14-Apr</c:v>
                  </c:pt>
                  <c:pt idx="469">
                    <c:v>15-Apr</c:v>
                  </c:pt>
                  <c:pt idx="470">
                    <c:v>16-Apr</c:v>
                  </c:pt>
                  <c:pt idx="471">
                    <c:v>17-Apr</c:v>
                  </c:pt>
                  <c:pt idx="472">
                    <c:v>18-Apr</c:v>
                  </c:pt>
                  <c:pt idx="473">
                    <c:v>19-Apr</c:v>
                  </c:pt>
                  <c:pt idx="474">
                    <c:v>20-Apr</c:v>
                  </c:pt>
                  <c:pt idx="475">
                    <c:v>21-Apr</c:v>
                  </c:pt>
                  <c:pt idx="476">
                    <c:v>22-Apr</c:v>
                  </c:pt>
                  <c:pt idx="477">
                    <c:v>23-Apr</c:v>
                  </c:pt>
                  <c:pt idx="478">
                    <c:v>24-Apr</c:v>
                  </c:pt>
                  <c:pt idx="479">
                    <c:v>25-Apr</c:v>
                  </c:pt>
                  <c:pt idx="480">
                    <c:v>26-Apr</c:v>
                  </c:pt>
                  <c:pt idx="481">
                    <c:v>27-Apr</c:v>
                  </c:pt>
                  <c:pt idx="482">
                    <c:v>28-Apr</c:v>
                  </c:pt>
                  <c:pt idx="483">
                    <c:v>29-Apr</c:v>
                  </c:pt>
                  <c:pt idx="484">
                    <c:v>30-Apr</c:v>
                  </c:pt>
                  <c:pt idx="485">
                    <c:v>1-May</c:v>
                  </c:pt>
                  <c:pt idx="486">
                    <c:v>2-May</c:v>
                  </c:pt>
                  <c:pt idx="487">
                    <c:v>3-May</c:v>
                  </c:pt>
                  <c:pt idx="488">
                    <c:v>4-May</c:v>
                  </c:pt>
                  <c:pt idx="489">
                    <c:v>5-May</c:v>
                  </c:pt>
                  <c:pt idx="490">
                    <c:v>6-May</c:v>
                  </c:pt>
                  <c:pt idx="491">
                    <c:v>7-May</c:v>
                  </c:pt>
                  <c:pt idx="492">
                    <c:v>8-May</c:v>
                  </c:pt>
                  <c:pt idx="493">
                    <c:v>9-May</c:v>
                  </c:pt>
                  <c:pt idx="494">
                    <c:v>10-May</c:v>
                  </c:pt>
                  <c:pt idx="495">
                    <c:v>11-May</c:v>
                  </c:pt>
                  <c:pt idx="496">
                    <c:v>12-May</c:v>
                  </c:pt>
                  <c:pt idx="497">
                    <c:v>13-May</c:v>
                  </c:pt>
                  <c:pt idx="498">
                    <c:v>14-May</c:v>
                  </c:pt>
                  <c:pt idx="499">
                    <c:v>15-May</c:v>
                  </c:pt>
                  <c:pt idx="500">
                    <c:v>16-May</c:v>
                  </c:pt>
                  <c:pt idx="501">
                    <c:v>17-May</c:v>
                  </c:pt>
                  <c:pt idx="502">
                    <c:v>18-May</c:v>
                  </c:pt>
                  <c:pt idx="503">
                    <c:v>19-May</c:v>
                  </c:pt>
                  <c:pt idx="504">
                    <c:v>20-May</c:v>
                  </c:pt>
                  <c:pt idx="505">
                    <c:v>21-May</c:v>
                  </c:pt>
                  <c:pt idx="506">
                    <c:v>22-May</c:v>
                  </c:pt>
                  <c:pt idx="507">
                    <c:v>23-May</c:v>
                  </c:pt>
                  <c:pt idx="508">
                    <c:v>24-May</c:v>
                  </c:pt>
                  <c:pt idx="509">
                    <c:v>25-May</c:v>
                  </c:pt>
                  <c:pt idx="510">
                    <c:v>26-May</c:v>
                  </c:pt>
                  <c:pt idx="511">
                    <c:v>27-May</c:v>
                  </c:pt>
                  <c:pt idx="512">
                    <c:v>28-May</c:v>
                  </c:pt>
                  <c:pt idx="513">
                    <c:v>29-May</c:v>
                  </c:pt>
                  <c:pt idx="514">
                    <c:v>30-May</c:v>
                  </c:pt>
                  <c:pt idx="515">
                    <c:v>31-May</c:v>
                  </c:pt>
                  <c:pt idx="516">
                    <c:v>1-Jun</c:v>
                  </c:pt>
                  <c:pt idx="517">
                    <c:v>2-Jun</c:v>
                  </c:pt>
                  <c:pt idx="518">
                    <c:v>3-Jun</c:v>
                  </c:pt>
                  <c:pt idx="519">
                    <c:v>4-Jun</c:v>
                  </c:pt>
                  <c:pt idx="520">
                    <c:v>5-Jun</c:v>
                  </c:pt>
                  <c:pt idx="521">
                    <c:v>6-Jun</c:v>
                  </c:pt>
                  <c:pt idx="522">
                    <c:v>7-Jun</c:v>
                  </c:pt>
                  <c:pt idx="523">
                    <c:v>8-Jun</c:v>
                  </c:pt>
                  <c:pt idx="524">
                    <c:v>9-Jun</c:v>
                  </c:pt>
                  <c:pt idx="525">
                    <c:v>10-Jun</c:v>
                  </c:pt>
                  <c:pt idx="526">
                    <c:v>11-Jun</c:v>
                  </c:pt>
                  <c:pt idx="527">
                    <c:v>12-Jun</c:v>
                  </c:pt>
                  <c:pt idx="528">
                    <c:v>13-Jun</c:v>
                  </c:pt>
                  <c:pt idx="529">
                    <c:v>14-Jun</c:v>
                  </c:pt>
                  <c:pt idx="530">
                    <c:v>15-Jun</c:v>
                  </c:pt>
                  <c:pt idx="531">
                    <c:v>16-Jun</c:v>
                  </c:pt>
                  <c:pt idx="532">
                    <c:v>17-Jun</c:v>
                  </c:pt>
                  <c:pt idx="533">
                    <c:v>18-Jun</c:v>
                  </c:pt>
                  <c:pt idx="534">
                    <c:v>19-Jun</c:v>
                  </c:pt>
                  <c:pt idx="535">
                    <c:v>20-Jun</c:v>
                  </c:pt>
                  <c:pt idx="536">
                    <c:v>21-Jun</c:v>
                  </c:pt>
                  <c:pt idx="537">
                    <c:v>22-Jun</c:v>
                  </c:pt>
                  <c:pt idx="538">
                    <c:v>23-Jun</c:v>
                  </c:pt>
                  <c:pt idx="539">
                    <c:v>24-Jun</c:v>
                  </c:pt>
                  <c:pt idx="540">
                    <c:v>25-Jun</c:v>
                  </c:pt>
                  <c:pt idx="541">
                    <c:v>26-Jun</c:v>
                  </c:pt>
                  <c:pt idx="542">
                    <c:v>27-Jun</c:v>
                  </c:pt>
                  <c:pt idx="543">
                    <c:v>28-Jun</c:v>
                  </c:pt>
                  <c:pt idx="544">
                    <c:v>29-Jun</c:v>
                  </c:pt>
                  <c:pt idx="545">
                    <c:v>30-Jun</c:v>
                  </c:pt>
                  <c:pt idx="546">
                    <c:v>1-Jul</c:v>
                  </c:pt>
                  <c:pt idx="547">
                    <c:v>2-Jul</c:v>
                  </c:pt>
                  <c:pt idx="548">
                    <c:v>3-Jul</c:v>
                  </c:pt>
                  <c:pt idx="549">
                    <c:v>4-Jul</c:v>
                  </c:pt>
                  <c:pt idx="550">
                    <c:v>5-Jul</c:v>
                  </c:pt>
                  <c:pt idx="551">
                    <c:v>6-Jul</c:v>
                  </c:pt>
                  <c:pt idx="552">
                    <c:v>7-Jul</c:v>
                  </c:pt>
                  <c:pt idx="553">
                    <c:v>8-Jul</c:v>
                  </c:pt>
                  <c:pt idx="554">
                    <c:v>9-Jul</c:v>
                  </c:pt>
                  <c:pt idx="555">
                    <c:v>10-Jul</c:v>
                  </c:pt>
                  <c:pt idx="556">
                    <c:v>11-Jul</c:v>
                  </c:pt>
                  <c:pt idx="557">
                    <c:v>12-Jul</c:v>
                  </c:pt>
                  <c:pt idx="558">
                    <c:v>13-Jul</c:v>
                  </c:pt>
                  <c:pt idx="559">
                    <c:v>14-Jul</c:v>
                  </c:pt>
                  <c:pt idx="560">
                    <c:v>15-Jul</c:v>
                  </c:pt>
                  <c:pt idx="561">
                    <c:v>16-Jul</c:v>
                  </c:pt>
                  <c:pt idx="562">
                    <c:v>17-Jul</c:v>
                  </c:pt>
                  <c:pt idx="563">
                    <c:v>18-Jul</c:v>
                  </c:pt>
                  <c:pt idx="564">
                    <c:v>19-Jul</c:v>
                  </c:pt>
                  <c:pt idx="565">
                    <c:v>20-Jul</c:v>
                  </c:pt>
                  <c:pt idx="566">
                    <c:v>21-Jul</c:v>
                  </c:pt>
                  <c:pt idx="567">
                    <c:v>22-Jul</c:v>
                  </c:pt>
                  <c:pt idx="568">
                    <c:v>23-Jul</c:v>
                  </c:pt>
                  <c:pt idx="569">
                    <c:v>24-Jul</c:v>
                  </c:pt>
                  <c:pt idx="570">
                    <c:v>25-Jul</c:v>
                  </c:pt>
                  <c:pt idx="571">
                    <c:v>26-Jul</c:v>
                  </c:pt>
                  <c:pt idx="572">
                    <c:v>27-Jul</c:v>
                  </c:pt>
                  <c:pt idx="573">
                    <c:v>28-Jul</c:v>
                  </c:pt>
                  <c:pt idx="574">
                    <c:v>29-Jul</c:v>
                  </c:pt>
                  <c:pt idx="575">
                    <c:v>30-Jul</c:v>
                  </c:pt>
                  <c:pt idx="576">
                    <c:v>31-Jul</c:v>
                  </c:pt>
                  <c:pt idx="577">
                    <c:v>1-Aug</c:v>
                  </c:pt>
                  <c:pt idx="578">
                    <c:v>2-Aug</c:v>
                  </c:pt>
                  <c:pt idx="579">
                    <c:v>3-Aug</c:v>
                  </c:pt>
                  <c:pt idx="580">
                    <c:v>4-Aug</c:v>
                  </c:pt>
                  <c:pt idx="581">
                    <c:v>5-Aug</c:v>
                  </c:pt>
                  <c:pt idx="582">
                    <c:v>6-Aug</c:v>
                  </c:pt>
                  <c:pt idx="583">
                    <c:v>7-Aug</c:v>
                  </c:pt>
                  <c:pt idx="584">
                    <c:v>8-Aug</c:v>
                  </c:pt>
                  <c:pt idx="585">
                    <c:v>9-Aug</c:v>
                  </c:pt>
                  <c:pt idx="586">
                    <c:v>10-Aug</c:v>
                  </c:pt>
                  <c:pt idx="587">
                    <c:v>11-Aug</c:v>
                  </c:pt>
                  <c:pt idx="588">
                    <c:v>12-Aug</c:v>
                  </c:pt>
                  <c:pt idx="589">
                    <c:v>13-Aug</c:v>
                  </c:pt>
                  <c:pt idx="590">
                    <c:v>14-Aug</c:v>
                  </c:pt>
                  <c:pt idx="591">
                    <c:v>15-Aug</c:v>
                  </c:pt>
                  <c:pt idx="592">
                    <c:v>16-Aug</c:v>
                  </c:pt>
                  <c:pt idx="593">
                    <c:v>17-Aug</c:v>
                  </c:pt>
                  <c:pt idx="594">
                    <c:v>18-Aug</c:v>
                  </c:pt>
                  <c:pt idx="595">
                    <c:v>19-Aug</c:v>
                  </c:pt>
                  <c:pt idx="596">
                    <c:v>20-Aug</c:v>
                  </c:pt>
                  <c:pt idx="597">
                    <c:v>21-Aug</c:v>
                  </c:pt>
                  <c:pt idx="598">
                    <c:v>22-Aug</c:v>
                  </c:pt>
                  <c:pt idx="599">
                    <c:v>23-Aug</c:v>
                  </c:pt>
                  <c:pt idx="600">
                    <c:v>24-Aug</c:v>
                  </c:pt>
                  <c:pt idx="601">
                    <c:v>25-Aug</c:v>
                  </c:pt>
                  <c:pt idx="602">
                    <c:v>26-Aug</c:v>
                  </c:pt>
                  <c:pt idx="603">
                    <c:v>27-Aug</c:v>
                  </c:pt>
                  <c:pt idx="604">
                    <c:v>28-Aug</c:v>
                  </c:pt>
                  <c:pt idx="605">
                    <c:v>29-Aug</c:v>
                  </c:pt>
                  <c:pt idx="606">
                    <c:v>30-Aug</c:v>
                  </c:pt>
                  <c:pt idx="607">
                    <c:v>31-Aug</c:v>
                  </c:pt>
                  <c:pt idx="608">
                    <c:v>1-Sep</c:v>
                  </c:pt>
                  <c:pt idx="609">
                    <c:v>2-Sep</c:v>
                  </c:pt>
                  <c:pt idx="610">
                    <c:v>3-Sep</c:v>
                  </c:pt>
                  <c:pt idx="611">
                    <c:v>4-Sep</c:v>
                  </c:pt>
                  <c:pt idx="612">
                    <c:v>5-Sep</c:v>
                  </c:pt>
                  <c:pt idx="613">
                    <c:v>6-Sep</c:v>
                  </c:pt>
                  <c:pt idx="614">
                    <c:v>7-Sep</c:v>
                  </c:pt>
                  <c:pt idx="615">
                    <c:v>8-Sep</c:v>
                  </c:pt>
                  <c:pt idx="616">
                    <c:v>9-Sep</c:v>
                  </c:pt>
                  <c:pt idx="617">
                    <c:v>10-Sep</c:v>
                  </c:pt>
                  <c:pt idx="618">
                    <c:v>11-Sep</c:v>
                  </c:pt>
                  <c:pt idx="619">
                    <c:v>12-Sep</c:v>
                  </c:pt>
                  <c:pt idx="620">
                    <c:v>13-Sep</c:v>
                  </c:pt>
                  <c:pt idx="621">
                    <c:v>14-Sep</c:v>
                  </c:pt>
                  <c:pt idx="622">
                    <c:v>15-Sep</c:v>
                  </c:pt>
                  <c:pt idx="623">
                    <c:v>16-Sep</c:v>
                  </c:pt>
                  <c:pt idx="624">
                    <c:v>17-Sep</c:v>
                  </c:pt>
                  <c:pt idx="625">
                    <c:v>18-Sep</c:v>
                  </c:pt>
                  <c:pt idx="626">
                    <c:v>19-Sep</c:v>
                  </c:pt>
                  <c:pt idx="627">
                    <c:v>20-Sep</c:v>
                  </c:pt>
                  <c:pt idx="628">
                    <c:v>21-Sep</c:v>
                  </c:pt>
                  <c:pt idx="629">
                    <c:v>22-Sep</c:v>
                  </c:pt>
                  <c:pt idx="630">
                    <c:v>23-Sep</c:v>
                  </c:pt>
                  <c:pt idx="631">
                    <c:v>24-Sep</c:v>
                  </c:pt>
                  <c:pt idx="632">
                    <c:v>25-Sep</c:v>
                  </c:pt>
                  <c:pt idx="633">
                    <c:v>26-Sep</c:v>
                  </c:pt>
                  <c:pt idx="634">
                    <c:v>27-Sep</c:v>
                  </c:pt>
                  <c:pt idx="635">
                    <c:v>28-Sep</c:v>
                  </c:pt>
                  <c:pt idx="636">
                    <c:v>29-Sep</c:v>
                  </c:pt>
                  <c:pt idx="637">
                    <c:v>30-Sep</c:v>
                  </c:pt>
                  <c:pt idx="638">
                    <c:v>1-Oct</c:v>
                  </c:pt>
                  <c:pt idx="639">
                    <c:v>2-Oct</c:v>
                  </c:pt>
                  <c:pt idx="640">
                    <c:v>3-Oct</c:v>
                  </c:pt>
                  <c:pt idx="641">
                    <c:v>4-Oct</c:v>
                  </c:pt>
                  <c:pt idx="642">
                    <c:v>5-Oct</c:v>
                  </c:pt>
                  <c:pt idx="643">
                    <c:v>6-Oct</c:v>
                  </c:pt>
                  <c:pt idx="644">
                    <c:v>7-Oct</c:v>
                  </c:pt>
                  <c:pt idx="645">
                    <c:v>8-Oct</c:v>
                  </c:pt>
                  <c:pt idx="646">
                    <c:v>9-Oct</c:v>
                  </c:pt>
                  <c:pt idx="647">
                    <c:v>10-Oct</c:v>
                  </c:pt>
                  <c:pt idx="648">
                    <c:v>11-Oct</c:v>
                  </c:pt>
                  <c:pt idx="649">
                    <c:v>12-Oct</c:v>
                  </c:pt>
                  <c:pt idx="650">
                    <c:v>13-Oct</c:v>
                  </c:pt>
                  <c:pt idx="651">
                    <c:v>14-Oct</c:v>
                  </c:pt>
                  <c:pt idx="652">
                    <c:v>15-Oct</c:v>
                  </c:pt>
                  <c:pt idx="653">
                    <c:v>16-Oct</c:v>
                  </c:pt>
                  <c:pt idx="654">
                    <c:v>17-Oct</c:v>
                  </c:pt>
                  <c:pt idx="655">
                    <c:v>18-Oct</c:v>
                  </c:pt>
                  <c:pt idx="656">
                    <c:v>19-Oct</c:v>
                  </c:pt>
                  <c:pt idx="657">
                    <c:v>20-Oct</c:v>
                  </c:pt>
                  <c:pt idx="658">
                    <c:v>21-Oct</c:v>
                  </c:pt>
                  <c:pt idx="659">
                    <c:v>22-Oct</c:v>
                  </c:pt>
                  <c:pt idx="660">
                    <c:v>23-Oct</c:v>
                  </c:pt>
                  <c:pt idx="661">
                    <c:v>24-Oct</c:v>
                  </c:pt>
                  <c:pt idx="662">
                    <c:v>25-Oct</c:v>
                  </c:pt>
                  <c:pt idx="663">
                    <c:v>26-Oct</c:v>
                  </c:pt>
                  <c:pt idx="664">
                    <c:v>27-Oct</c:v>
                  </c:pt>
                  <c:pt idx="665">
                    <c:v>28-Oct</c:v>
                  </c:pt>
                  <c:pt idx="666">
                    <c:v>29-Oct</c:v>
                  </c:pt>
                  <c:pt idx="667">
                    <c:v>30-Oct</c:v>
                  </c:pt>
                  <c:pt idx="668">
                    <c:v>31-Oct</c:v>
                  </c:pt>
                  <c:pt idx="669">
                    <c:v>1-Nov</c:v>
                  </c:pt>
                  <c:pt idx="670">
                    <c:v>2-Nov</c:v>
                  </c:pt>
                  <c:pt idx="671">
                    <c:v>3-Nov</c:v>
                  </c:pt>
                  <c:pt idx="672">
                    <c:v>4-Nov</c:v>
                  </c:pt>
                  <c:pt idx="673">
                    <c:v>5-Nov</c:v>
                  </c:pt>
                  <c:pt idx="674">
                    <c:v>6-Nov</c:v>
                  </c:pt>
                  <c:pt idx="675">
                    <c:v>7-Nov</c:v>
                  </c:pt>
                  <c:pt idx="676">
                    <c:v>8-Nov</c:v>
                  </c:pt>
                  <c:pt idx="677">
                    <c:v>9-Nov</c:v>
                  </c:pt>
                  <c:pt idx="678">
                    <c:v>10-Nov</c:v>
                  </c:pt>
                  <c:pt idx="679">
                    <c:v>11-Nov</c:v>
                  </c:pt>
                  <c:pt idx="680">
                    <c:v>12-Nov</c:v>
                  </c:pt>
                  <c:pt idx="681">
                    <c:v>13-Nov</c:v>
                  </c:pt>
                  <c:pt idx="682">
                    <c:v>14-Nov</c:v>
                  </c:pt>
                  <c:pt idx="683">
                    <c:v>15-Nov</c:v>
                  </c:pt>
                  <c:pt idx="684">
                    <c:v>16-Nov</c:v>
                  </c:pt>
                  <c:pt idx="685">
                    <c:v>17-Nov</c:v>
                  </c:pt>
                  <c:pt idx="686">
                    <c:v>18-Nov</c:v>
                  </c:pt>
                  <c:pt idx="687">
                    <c:v>19-Nov</c:v>
                  </c:pt>
                  <c:pt idx="688">
                    <c:v>20-Nov</c:v>
                  </c:pt>
                  <c:pt idx="689">
                    <c:v>21-Nov</c:v>
                  </c:pt>
                  <c:pt idx="690">
                    <c:v>22-Nov</c:v>
                  </c:pt>
                  <c:pt idx="691">
                    <c:v>23-Nov</c:v>
                  </c:pt>
                  <c:pt idx="692">
                    <c:v>24-Nov</c:v>
                  </c:pt>
                  <c:pt idx="693">
                    <c:v>25-Nov</c:v>
                  </c:pt>
                  <c:pt idx="694">
                    <c:v>26-Nov</c:v>
                  </c:pt>
                  <c:pt idx="695">
                    <c:v>27-Nov</c:v>
                  </c:pt>
                  <c:pt idx="696">
                    <c:v>28-Nov</c:v>
                  </c:pt>
                  <c:pt idx="697">
                    <c:v>29-Nov</c:v>
                  </c:pt>
                  <c:pt idx="698">
                    <c:v>30-Nov</c:v>
                  </c:pt>
                  <c:pt idx="699">
                    <c:v>1-Dec</c:v>
                  </c:pt>
                  <c:pt idx="700">
                    <c:v>2-Dec</c:v>
                  </c:pt>
                  <c:pt idx="701">
                    <c:v>3-Dec</c:v>
                  </c:pt>
                  <c:pt idx="702">
                    <c:v>4-Dec</c:v>
                  </c:pt>
                  <c:pt idx="703">
                    <c:v>5-Dec</c:v>
                  </c:pt>
                  <c:pt idx="704">
                    <c:v>6-Dec</c:v>
                  </c:pt>
                  <c:pt idx="705">
                    <c:v>7-Dec</c:v>
                  </c:pt>
                  <c:pt idx="706">
                    <c:v>8-Dec</c:v>
                  </c:pt>
                  <c:pt idx="707">
                    <c:v>9-Dec</c:v>
                  </c:pt>
                  <c:pt idx="708">
                    <c:v>10-Dec</c:v>
                  </c:pt>
                  <c:pt idx="709">
                    <c:v>11-Dec</c:v>
                  </c:pt>
                  <c:pt idx="710">
                    <c:v>12-Dec</c:v>
                  </c:pt>
                  <c:pt idx="711">
                    <c:v>13-Dec</c:v>
                  </c:pt>
                  <c:pt idx="712">
                    <c:v>14-Dec</c:v>
                  </c:pt>
                  <c:pt idx="713">
                    <c:v>15-Dec</c:v>
                  </c:pt>
                  <c:pt idx="714">
                    <c:v>16-Dec</c:v>
                  </c:pt>
                  <c:pt idx="715">
                    <c:v>17-Dec</c:v>
                  </c:pt>
                  <c:pt idx="716">
                    <c:v>18-Dec</c:v>
                  </c:pt>
                  <c:pt idx="717">
                    <c:v>19-Dec</c:v>
                  </c:pt>
                  <c:pt idx="718">
                    <c:v>20-Dec</c:v>
                  </c:pt>
                  <c:pt idx="719">
                    <c:v>21-Dec</c:v>
                  </c:pt>
                  <c:pt idx="720">
                    <c:v>22-Dec</c:v>
                  </c:pt>
                  <c:pt idx="721">
                    <c:v>23-Dec</c:v>
                  </c:pt>
                  <c:pt idx="722">
                    <c:v>24-Dec</c:v>
                  </c:pt>
                  <c:pt idx="723">
                    <c:v>25-Dec</c:v>
                  </c:pt>
                  <c:pt idx="724">
                    <c:v>26-Dec</c:v>
                  </c:pt>
                  <c:pt idx="725">
                    <c:v>27-Dec</c:v>
                  </c:pt>
                  <c:pt idx="726">
                    <c:v>28-Dec</c:v>
                  </c:pt>
                  <c:pt idx="727">
                    <c:v>29-Dec</c:v>
                  </c:pt>
                  <c:pt idx="728">
                    <c:v>30-Dec</c:v>
                  </c:pt>
                  <c:pt idx="729">
                    <c:v>31-Dec</c:v>
                  </c:pt>
                  <c:pt idx="730">
                    <c:v>1-Jan</c:v>
                  </c:pt>
                  <c:pt idx="731">
                    <c:v>2-Jan</c:v>
                  </c:pt>
                  <c:pt idx="732">
                    <c:v>3-Jan</c:v>
                  </c:pt>
                  <c:pt idx="733">
                    <c:v>4-Jan</c:v>
                  </c:pt>
                  <c:pt idx="734">
                    <c:v>5-Jan</c:v>
                  </c:pt>
                  <c:pt idx="735">
                    <c:v>6-Jan</c:v>
                  </c:pt>
                  <c:pt idx="736">
                    <c:v>7-Jan</c:v>
                  </c:pt>
                  <c:pt idx="737">
                    <c:v>8-Jan</c:v>
                  </c:pt>
                  <c:pt idx="738">
                    <c:v>9-Jan</c:v>
                  </c:pt>
                  <c:pt idx="739">
                    <c:v>10-Jan</c:v>
                  </c:pt>
                  <c:pt idx="740">
                    <c:v>11-Jan</c:v>
                  </c:pt>
                  <c:pt idx="741">
                    <c:v>12-Jan</c:v>
                  </c:pt>
                  <c:pt idx="742">
                    <c:v>13-Jan</c:v>
                  </c:pt>
                  <c:pt idx="743">
                    <c:v>14-Jan</c:v>
                  </c:pt>
                  <c:pt idx="744">
                    <c:v>15-Jan</c:v>
                  </c:pt>
                  <c:pt idx="745">
                    <c:v>16-Jan</c:v>
                  </c:pt>
                  <c:pt idx="746">
                    <c:v>17-Jan</c:v>
                  </c:pt>
                  <c:pt idx="747">
                    <c:v>18-Jan</c:v>
                  </c:pt>
                  <c:pt idx="748">
                    <c:v>19-Jan</c:v>
                  </c:pt>
                  <c:pt idx="749">
                    <c:v>20-Jan</c:v>
                  </c:pt>
                  <c:pt idx="750">
                    <c:v>21-Jan</c:v>
                  </c:pt>
                  <c:pt idx="751">
                    <c:v>22-Jan</c:v>
                  </c:pt>
                  <c:pt idx="752">
                    <c:v>23-Jan</c:v>
                  </c:pt>
                  <c:pt idx="753">
                    <c:v>24-Jan</c:v>
                  </c:pt>
                  <c:pt idx="754">
                    <c:v>25-Jan</c:v>
                  </c:pt>
                  <c:pt idx="755">
                    <c:v>26-Jan</c:v>
                  </c:pt>
                  <c:pt idx="756">
                    <c:v>27-Jan</c:v>
                  </c:pt>
                  <c:pt idx="757">
                    <c:v>28-Jan</c:v>
                  </c:pt>
                  <c:pt idx="758">
                    <c:v>29-Jan</c:v>
                  </c:pt>
                  <c:pt idx="759">
                    <c:v>30-Jan</c:v>
                  </c:pt>
                  <c:pt idx="760">
                    <c:v>31-Jan</c:v>
                  </c:pt>
                  <c:pt idx="761">
                    <c:v>1-Feb</c:v>
                  </c:pt>
                  <c:pt idx="762">
                    <c:v>2-Feb</c:v>
                  </c:pt>
                  <c:pt idx="763">
                    <c:v>3-Feb</c:v>
                  </c:pt>
                  <c:pt idx="764">
                    <c:v>4-Feb</c:v>
                  </c:pt>
                  <c:pt idx="765">
                    <c:v>5-Feb</c:v>
                  </c:pt>
                  <c:pt idx="766">
                    <c:v>6-Feb</c:v>
                  </c:pt>
                  <c:pt idx="767">
                    <c:v>7-Feb</c:v>
                  </c:pt>
                  <c:pt idx="768">
                    <c:v>8-Feb</c:v>
                  </c:pt>
                  <c:pt idx="769">
                    <c:v>9-Feb</c:v>
                  </c:pt>
                  <c:pt idx="770">
                    <c:v>10-Feb</c:v>
                  </c:pt>
                  <c:pt idx="771">
                    <c:v>11-Feb</c:v>
                  </c:pt>
                  <c:pt idx="772">
                    <c:v>12-Feb</c:v>
                  </c:pt>
                  <c:pt idx="773">
                    <c:v>13-Feb</c:v>
                  </c:pt>
                  <c:pt idx="774">
                    <c:v>14-Feb</c:v>
                  </c:pt>
                  <c:pt idx="775">
                    <c:v>15-Feb</c:v>
                  </c:pt>
                  <c:pt idx="776">
                    <c:v>16-Feb</c:v>
                  </c:pt>
                  <c:pt idx="777">
                    <c:v>17-Feb</c:v>
                  </c:pt>
                  <c:pt idx="778">
                    <c:v>18-Feb</c:v>
                  </c:pt>
                  <c:pt idx="779">
                    <c:v>19-Feb</c:v>
                  </c:pt>
                  <c:pt idx="780">
                    <c:v>20-Feb</c:v>
                  </c:pt>
                  <c:pt idx="781">
                    <c:v>21-Feb</c:v>
                  </c:pt>
                  <c:pt idx="782">
                    <c:v>22-Feb</c:v>
                  </c:pt>
                  <c:pt idx="783">
                    <c:v>23-Feb</c:v>
                  </c:pt>
                  <c:pt idx="784">
                    <c:v>24-Feb</c:v>
                  </c:pt>
                  <c:pt idx="785">
                    <c:v>25-Feb</c:v>
                  </c:pt>
                  <c:pt idx="786">
                    <c:v>26-Feb</c:v>
                  </c:pt>
                  <c:pt idx="787">
                    <c:v>27-Feb</c:v>
                  </c:pt>
                  <c:pt idx="788">
                    <c:v>28-Feb</c:v>
                  </c:pt>
                  <c:pt idx="789">
                    <c:v>1-Mar</c:v>
                  </c:pt>
                  <c:pt idx="790">
                    <c:v>2-Mar</c:v>
                  </c:pt>
                  <c:pt idx="791">
                    <c:v>3-Mar</c:v>
                  </c:pt>
                  <c:pt idx="792">
                    <c:v>4-Mar</c:v>
                  </c:pt>
                  <c:pt idx="793">
                    <c:v>5-Mar</c:v>
                  </c:pt>
                  <c:pt idx="794">
                    <c:v>6-Mar</c:v>
                  </c:pt>
                  <c:pt idx="795">
                    <c:v>7-Mar</c:v>
                  </c:pt>
                  <c:pt idx="796">
                    <c:v>8-Mar</c:v>
                  </c:pt>
                  <c:pt idx="797">
                    <c:v>9-Mar</c:v>
                  </c:pt>
                  <c:pt idx="798">
                    <c:v>10-Mar</c:v>
                  </c:pt>
                  <c:pt idx="799">
                    <c:v>11-Mar</c:v>
                  </c:pt>
                  <c:pt idx="800">
                    <c:v>12-Mar</c:v>
                  </c:pt>
                  <c:pt idx="801">
                    <c:v>13-Mar</c:v>
                  </c:pt>
                  <c:pt idx="802">
                    <c:v>14-Mar</c:v>
                  </c:pt>
                  <c:pt idx="803">
                    <c:v>15-Mar</c:v>
                  </c:pt>
                  <c:pt idx="804">
                    <c:v>16-Mar</c:v>
                  </c:pt>
                  <c:pt idx="805">
                    <c:v>17-Mar</c:v>
                  </c:pt>
                  <c:pt idx="806">
                    <c:v>18-Mar</c:v>
                  </c:pt>
                  <c:pt idx="807">
                    <c:v>19-Mar</c:v>
                  </c:pt>
                  <c:pt idx="808">
                    <c:v>20-Mar</c:v>
                  </c:pt>
                  <c:pt idx="809">
                    <c:v>21-Mar</c:v>
                  </c:pt>
                  <c:pt idx="810">
                    <c:v>22-Mar</c:v>
                  </c:pt>
                  <c:pt idx="811">
                    <c:v>23-Mar</c:v>
                  </c:pt>
                  <c:pt idx="812">
                    <c:v>24-Mar</c:v>
                  </c:pt>
                  <c:pt idx="813">
                    <c:v>25-Mar</c:v>
                  </c:pt>
                  <c:pt idx="814">
                    <c:v>26-Mar</c:v>
                  </c:pt>
                  <c:pt idx="815">
                    <c:v>27-Mar</c:v>
                  </c:pt>
                  <c:pt idx="816">
                    <c:v>28-Mar</c:v>
                  </c:pt>
                  <c:pt idx="817">
                    <c:v>29-Mar</c:v>
                  </c:pt>
                  <c:pt idx="818">
                    <c:v>30-Mar</c:v>
                  </c:pt>
                  <c:pt idx="819">
                    <c:v>31-Mar</c:v>
                  </c:pt>
                  <c:pt idx="820">
                    <c:v>1-Apr</c:v>
                  </c:pt>
                  <c:pt idx="821">
                    <c:v>2-Apr</c:v>
                  </c:pt>
                  <c:pt idx="822">
                    <c:v>3-Apr</c:v>
                  </c:pt>
                  <c:pt idx="823">
                    <c:v>4-Apr</c:v>
                  </c:pt>
                  <c:pt idx="824">
                    <c:v>5-Apr</c:v>
                  </c:pt>
                  <c:pt idx="825">
                    <c:v>6-Apr</c:v>
                  </c:pt>
                  <c:pt idx="826">
                    <c:v>7-Apr</c:v>
                  </c:pt>
                  <c:pt idx="827">
                    <c:v>8-Apr</c:v>
                  </c:pt>
                  <c:pt idx="828">
                    <c:v>9-Apr</c:v>
                  </c:pt>
                  <c:pt idx="829">
                    <c:v>10-Apr</c:v>
                  </c:pt>
                  <c:pt idx="830">
                    <c:v>11-Apr</c:v>
                  </c:pt>
                  <c:pt idx="831">
                    <c:v>12-Apr</c:v>
                  </c:pt>
                  <c:pt idx="832">
                    <c:v>13-Apr</c:v>
                  </c:pt>
                  <c:pt idx="833">
                    <c:v>14-Apr</c:v>
                  </c:pt>
                  <c:pt idx="834">
                    <c:v>15-Apr</c:v>
                  </c:pt>
                  <c:pt idx="835">
                    <c:v>16-Apr</c:v>
                  </c:pt>
                  <c:pt idx="836">
                    <c:v>17-Apr</c:v>
                  </c:pt>
                  <c:pt idx="837">
                    <c:v>18-Apr</c:v>
                  </c:pt>
                  <c:pt idx="838">
                    <c:v>19-Apr</c:v>
                  </c:pt>
                  <c:pt idx="839">
                    <c:v>20-Apr</c:v>
                  </c:pt>
                  <c:pt idx="840">
                    <c:v>21-Apr</c:v>
                  </c:pt>
                  <c:pt idx="841">
                    <c:v>22-Apr</c:v>
                  </c:pt>
                  <c:pt idx="842">
                    <c:v>23-Apr</c:v>
                  </c:pt>
                  <c:pt idx="843">
                    <c:v>24-Apr</c:v>
                  </c:pt>
                  <c:pt idx="844">
                    <c:v>25-Apr</c:v>
                  </c:pt>
                  <c:pt idx="845">
                    <c:v>26-Apr</c:v>
                  </c:pt>
                  <c:pt idx="846">
                    <c:v>27-Apr</c:v>
                  </c:pt>
                  <c:pt idx="847">
                    <c:v>28-Apr</c:v>
                  </c:pt>
                  <c:pt idx="848">
                    <c:v>29-Apr</c:v>
                  </c:pt>
                  <c:pt idx="849">
                    <c:v>30-Apr</c:v>
                  </c:pt>
                  <c:pt idx="850">
                    <c:v>1-May</c:v>
                  </c:pt>
                  <c:pt idx="851">
                    <c:v>2-May</c:v>
                  </c:pt>
                  <c:pt idx="852">
                    <c:v>3-May</c:v>
                  </c:pt>
                  <c:pt idx="853">
                    <c:v>4-May</c:v>
                  </c:pt>
                  <c:pt idx="854">
                    <c:v>5-May</c:v>
                  </c:pt>
                  <c:pt idx="855">
                    <c:v>6-May</c:v>
                  </c:pt>
                  <c:pt idx="856">
                    <c:v>7-May</c:v>
                  </c:pt>
                  <c:pt idx="857">
                    <c:v>8-May</c:v>
                  </c:pt>
                  <c:pt idx="858">
                    <c:v>9-May</c:v>
                  </c:pt>
                  <c:pt idx="859">
                    <c:v>10-May</c:v>
                  </c:pt>
                  <c:pt idx="860">
                    <c:v>11-May</c:v>
                  </c:pt>
                  <c:pt idx="861">
                    <c:v>12-May</c:v>
                  </c:pt>
                  <c:pt idx="862">
                    <c:v>13-May</c:v>
                  </c:pt>
                  <c:pt idx="863">
                    <c:v>14-May</c:v>
                  </c:pt>
                  <c:pt idx="864">
                    <c:v>15-May</c:v>
                  </c:pt>
                  <c:pt idx="865">
                    <c:v>16-May</c:v>
                  </c:pt>
                  <c:pt idx="866">
                    <c:v>17-May</c:v>
                  </c:pt>
                  <c:pt idx="867">
                    <c:v>18-May</c:v>
                  </c:pt>
                  <c:pt idx="868">
                    <c:v>19-May</c:v>
                  </c:pt>
                  <c:pt idx="869">
                    <c:v>20-May</c:v>
                  </c:pt>
                  <c:pt idx="870">
                    <c:v>21-May</c:v>
                  </c:pt>
                  <c:pt idx="871">
                    <c:v>22-May</c:v>
                  </c:pt>
                  <c:pt idx="872">
                    <c:v>23-May</c:v>
                  </c:pt>
                  <c:pt idx="873">
                    <c:v>24-May</c:v>
                  </c:pt>
                  <c:pt idx="874">
                    <c:v>25-May</c:v>
                  </c:pt>
                  <c:pt idx="875">
                    <c:v>26-May</c:v>
                  </c:pt>
                  <c:pt idx="876">
                    <c:v>27-May</c:v>
                  </c:pt>
                  <c:pt idx="877">
                    <c:v>28-May</c:v>
                  </c:pt>
                  <c:pt idx="878">
                    <c:v>29-May</c:v>
                  </c:pt>
                  <c:pt idx="879">
                    <c:v>30-May</c:v>
                  </c:pt>
                  <c:pt idx="880">
                    <c:v>31-May</c:v>
                  </c:pt>
                  <c:pt idx="881">
                    <c:v>1-Jun</c:v>
                  </c:pt>
                  <c:pt idx="882">
                    <c:v>2-Jun</c:v>
                  </c:pt>
                  <c:pt idx="883">
                    <c:v>3-Jun</c:v>
                  </c:pt>
                  <c:pt idx="884">
                    <c:v>4-Jun</c:v>
                  </c:pt>
                  <c:pt idx="885">
                    <c:v>5-Jun</c:v>
                  </c:pt>
                  <c:pt idx="886">
                    <c:v>6-Jun</c:v>
                  </c:pt>
                  <c:pt idx="887">
                    <c:v>7-Jun</c:v>
                  </c:pt>
                  <c:pt idx="888">
                    <c:v>8-Jun</c:v>
                  </c:pt>
                  <c:pt idx="889">
                    <c:v>9-Jun</c:v>
                  </c:pt>
                  <c:pt idx="890">
                    <c:v>10-Jun</c:v>
                  </c:pt>
                  <c:pt idx="891">
                    <c:v>11-Jun</c:v>
                  </c:pt>
                  <c:pt idx="892">
                    <c:v>12-Jun</c:v>
                  </c:pt>
                  <c:pt idx="893">
                    <c:v>13-Jun</c:v>
                  </c:pt>
                  <c:pt idx="894">
                    <c:v>14-Jun</c:v>
                  </c:pt>
                  <c:pt idx="895">
                    <c:v>15-Jun</c:v>
                  </c:pt>
                  <c:pt idx="896">
                    <c:v>16-Jun</c:v>
                  </c:pt>
                  <c:pt idx="897">
                    <c:v>17-Jun</c:v>
                  </c:pt>
                  <c:pt idx="898">
                    <c:v>18-Jun</c:v>
                  </c:pt>
                  <c:pt idx="899">
                    <c:v>19-Jun</c:v>
                  </c:pt>
                  <c:pt idx="900">
                    <c:v>20-Jun</c:v>
                  </c:pt>
                  <c:pt idx="901">
                    <c:v>21-Jun</c:v>
                  </c:pt>
                  <c:pt idx="902">
                    <c:v>22-Jun</c:v>
                  </c:pt>
                  <c:pt idx="903">
                    <c:v>23-Jun</c:v>
                  </c:pt>
                  <c:pt idx="904">
                    <c:v>24-Jun</c:v>
                  </c:pt>
                  <c:pt idx="905">
                    <c:v>25-Jun</c:v>
                  </c:pt>
                  <c:pt idx="906">
                    <c:v>26-Jun</c:v>
                  </c:pt>
                  <c:pt idx="907">
                    <c:v>27-Jun</c:v>
                  </c:pt>
                  <c:pt idx="908">
                    <c:v>28-Jun</c:v>
                  </c:pt>
                  <c:pt idx="909">
                    <c:v>29-Jun</c:v>
                  </c:pt>
                  <c:pt idx="910">
                    <c:v>30-Jun</c:v>
                  </c:pt>
                  <c:pt idx="911">
                    <c:v>1-Jul</c:v>
                  </c:pt>
                  <c:pt idx="912">
                    <c:v>2-Jul</c:v>
                  </c:pt>
                  <c:pt idx="913">
                    <c:v>3-Jul</c:v>
                  </c:pt>
                  <c:pt idx="914">
                    <c:v>4-Jul</c:v>
                  </c:pt>
                  <c:pt idx="915">
                    <c:v>5-Jul</c:v>
                  </c:pt>
                  <c:pt idx="916">
                    <c:v>6-Jul</c:v>
                  </c:pt>
                  <c:pt idx="917">
                    <c:v>7-Jul</c:v>
                  </c:pt>
                  <c:pt idx="918">
                    <c:v>8-Jul</c:v>
                  </c:pt>
                  <c:pt idx="919">
                    <c:v>9-Jul</c:v>
                  </c:pt>
                  <c:pt idx="920">
                    <c:v>10-Jul</c:v>
                  </c:pt>
                  <c:pt idx="921">
                    <c:v>11-Jul</c:v>
                  </c:pt>
                  <c:pt idx="922">
                    <c:v>12-Jul</c:v>
                  </c:pt>
                  <c:pt idx="923">
                    <c:v>13-Jul</c:v>
                  </c:pt>
                  <c:pt idx="924">
                    <c:v>14-Jul</c:v>
                  </c:pt>
                  <c:pt idx="925">
                    <c:v>15-Jul</c:v>
                  </c:pt>
                  <c:pt idx="926">
                    <c:v>16-Jul</c:v>
                  </c:pt>
                  <c:pt idx="927">
                    <c:v>17-Jul</c:v>
                  </c:pt>
                  <c:pt idx="928">
                    <c:v>18-Jul</c:v>
                  </c:pt>
                  <c:pt idx="929">
                    <c:v>19-Jul</c:v>
                  </c:pt>
                  <c:pt idx="930">
                    <c:v>20-Jul</c:v>
                  </c:pt>
                  <c:pt idx="931">
                    <c:v>21-Jul</c:v>
                  </c:pt>
                  <c:pt idx="932">
                    <c:v>22-Jul</c:v>
                  </c:pt>
                  <c:pt idx="933">
                    <c:v>23-Jul</c:v>
                  </c:pt>
                  <c:pt idx="934">
                    <c:v>24-Jul</c:v>
                  </c:pt>
                  <c:pt idx="935">
                    <c:v>25-Jul</c:v>
                  </c:pt>
                  <c:pt idx="936">
                    <c:v>26-Jul</c:v>
                  </c:pt>
                  <c:pt idx="937">
                    <c:v>27-Jul</c:v>
                  </c:pt>
                  <c:pt idx="938">
                    <c:v>28-Jul</c:v>
                  </c:pt>
                  <c:pt idx="939">
                    <c:v>29-Jul</c:v>
                  </c:pt>
                  <c:pt idx="940">
                    <c:v>30-Jul</c:v>
                  </c:pt>
                  <c:pt idx="941">
                    <c:v>31-Jul</c:v>
                  </c:pt>
                  <c:pt idx="942">
                    <c:v>1-Aug</c:v>
                  </c:pt>
                  <c:pt idx="943">
                    <c:v>2-Aug</c:v>
                  </c:pt>
                  <c:pt idx="944">
                    <c:v>3-Aug</c:v>
                  </c:pt>
                  <c:pt idx="945">
                    <c:v>4-Aug</c:v>
                  </c:pt>
                  <c:pt idx="946">
                    <c:v>5-Aug</c:v>
                  </c:pt>
                  <c:pt idx="947">
                    <c:v>6-Aug</c:v>
                  </c:pt>
                  <c:pt idx="948">
                    <c:v>7-Aug</c:v>
                  </c:pt>
                  <c:pt idx="949">
                    <c:v>8-Aug</c:v>
                  </c:pt>
                  <c:pt idx="950">
                    <c:v>9-Aug</c:v>
                  </c:pt>
                  <c:pt idx="951">
                    <c:v>10-Aug</c:v>
                  </c:pt>
                  <c:pt idx="952">
                    <c:v>11-Aug</c:v>
                  </c:pt>
                  <c:pt idx="953">
                    <c:v>12-Aug</c:v>
                  </c:pt>
                  <c:pt idx="954">
                    <c:v>13-Aug</c:v>
                  </c:pt>
                  <c:pt idx="955">
                    <c:v>14-Aug</c:v>
                  </c:pt>
                  <c:pt idx="956">
                    <c:v>15-Aug</c:v>
                  </c:pt>
                  <c:pt idx="957">
                    <c:v>16-Aug</c:v>
                  </c:pt>
                  <c:pt idx="958">
                    <c:v>17-Aug</c:v>
                  </c:pt>
                  <c:pt idx="959">
                    <c:v>18-Aug</c:v>
                  </c:pt>
                  <c:pt idx="960">
                    <c:v>19-Aug</c:v>
                  </c:pt>
                  <c:pt idx="961">
                    <c:v>20-Aug</c:v>
                  </c:pt>
                  <c:pt idx="962">
                    <c:v>21-Aug</c:v>
                  </c:pt>
                  <c:pt idx="963">
                    <c:v>22-Aug</c:v>
                  </c:pt>
                  <c:pt idx="964">
                    <c:v>23-Aug</c:v>
                  </c:pt>
                  <c:pt idx="965">
                    <c:v>24-Aug</c:v>
                  </c:pt>
                  <c:pt idx="966">
                    <c:v>25-Aug</c:v>
                  </c:pt>
                  <c:pt idx="967">
                    <c:v>26-Aug</c:v>
                  </c:pt>
                  <c:pt idx="968">
                    <c:v>27-Aug</c:v>
                  </c:pt>
                  <c:pt idx="969">
                    <c:v>28-Aug</c:v>
                  </c:pt>
                  <c:pt idx="970">
                    <c:v>29-Aug</c:v>
                  </c:pt>
                  <c:pt idx="971">
                    <c:v>30-Aug</c:v>
                  </c:pt>
                  <c:pt idx="972">
                    <c:v>31-Aug</c:v>
                  </c:pt>
                  <c:pt idx="973">
                    <c:v>1-Sep</c:v>
                  </c:pt>
                  <c:pt idx="974">
                    <c:v>2-Sep</c:v>
                  </c:pt>
                  <c:pt idx="975">
                    <c:v>3-Sep</c:v>
                  </c:pt>
                  <c:pt idx="976">
                    <c:v>4-Sep</c:v>
                  </c:pt>
                  <c:pt idx="977">
                    <c:v>5-Sep</c:v>
                  </c:pt>
                  <c:pt idx="978">
                    <c:v>6-Sep</c:v>
                  </c:pt>
                  <c:pt idx="979">
                    <c:v>7-Sep</c:v>
                  </c:pt>
                  <c:pt idx="980">
                    <c:v>8-Sep</c:v>
                  </c:pt>
                  <c:pt idx="981">
                    <c:v>9-Sep</c:v>
                  </c:pt>
                  <c:pt idx="982">
                    <c:v>10-Sep</c:v>
                  </c:pt>
                  <c:pt idx="983">
                    <c:v>11-Sep</c:v>
                  </c:pt>
                  <c:pt idx="984">
                    <c:v>12-Sep</c:v>
                  </c:pt>
                  <c:pt idx="985">
                    <c:v>13-Sep</c:v>
                  </c:pt>
                  <c:pt idx="986">
                    <c:v>14-Sep</c:v>
                  </c:pt>
                  <c:pt idx="987">
                    <c:v>15-Sep</c:v>
                  </c:pt>
                  <c:pt idx="988">
                    <c:v>16-Sep</c:v>
                  </c:pt>
                  <c:pt idx="989">
                    <c:v>17-Sep</c:v>
                  </c:pt>
                  <c:pt idx="990">
                    <c:v>18-Sep</c:v>
                  </c:pt>
                  <c:pt idx="991">
                    <c:v>19-Sep</c:v>
                  </c:pt>
                  <c:pt idx="992">
                    <c:v>20-Sep</c:v>
                  </c:pt>
                  <c:pt idx="993">
                    <c:v>21-Sep</c:v>
                  </c:pt>
                  <c:pt idx="994">
                    <c:v>22-Sep</c:v>
                  </c:pt>
                  <c:pt idx="995">
                    <c:v>23-Sep</c:v>
                  </c:pt>
                  <c:pt idx="996">
                    <c:v>24-Sep</c:v>
                  </c:pt>
                  <c:pt idx="997">
                    <c:v>25-Sep</c:v>
                  </c:pt>
                  <c:pt idx="998">
                    <c:v>26-Sep</c:v>
                  </c:pt>
                  <c:pt idx="999">
                    <c:v>27-Sep</c:v>
                  </c:pt>
                  <c:pt idx="1000">
                    <c:v>28-Sep</c:v>
                  </c:pt>
                  <c:pt idx="1001">
                    <c:v>29-Sep</c:v>
                  </c:pt>
                  <c:pt idx="1002">
                    <c:v>30-Sep</c:v>
                  </c:pt>
                  <c:pt idx="1003">
                    <c:v>1-Oct</c:v>
                  </c:pt>
                  <c:pt idx="1004">
                    <c:v>2-Oct</c:v>
                  </c:pt>
                  <c:pt idx="1005">
                    <c:v>3-Oct</c:v>
                  </c:pt>
                  <c:pt idx="1006">
                    <c:v>4-Oct</c:v>
                  </c:pt>
                  <c:pt idx="1007">
                    <c:v>5-Oct</c:v>
                  </c:pt>
                  <c:pt idx="1008">
                    <c:v>6-Oct</c:v>
                  </c:pt>
                  <c:pt idx="1009">
                    <c:v>7-Oct</c:v>
                  </c:pt>
                  <c:pt idx="1010">
                    <c:v>8-Oct</c:v>
                  </c:pt>
                  <c:pt idx="1011">
                    <c:v>9-Oct</c:v>
                  </c:pt>
                  <c:pt idx="1012">
                    <c:v>10-Oct</c:v>
                  </c:pt>
                  <c:pt idx="1013">
                    <c:v>11-Oct</c:v>
                  </c:pt>
                  <c:pt idx="1014">
                    <c:v>12-Oct</c:v>
                  </c:pt>
                  <c:pt idx="1015">
                    <c:v>13-Oct</c:v>
                  </c:pt>
                  <c:pt idx="1016">
                    <c:v>14-Oct</c:v>
                  </c:pt>
                  <c:pt idx="1017">
                    <c:v>15-Oct</c:v>
                  </c:pt>
                  <c:pt idx="1018">
                    <c:v>16-Oct</c:v>
                  </c:pt>
                  <c:pt idx="1019">
                    <c:v>17-Oct</c:v>
                  </c:pt>
                  <c:pt idx="1020">
                    <c:v>18-Oct</c:v>
                  </c:pt>
                  <c:pt idx="1021">
                    <c:v>19-Oct</c:v>
                  </c:pt>
                  <c:pt idx="1022">
                    <c:v>20-Oct</c:v>
                  </c:pt>
                  <c:pt idx="1023">
                    <c:v>21-Oct</c:v>
                  </c:pt>
                  <c:pt idx="1024">
                    <c:v>22-Oct</c:v>
                  </c:pt>
                  <c:pt idx="1025">
                    <c:v>23-Oct</c:v>
                  </c:pt>
                  <c:pt idx="1026">
                    <c:v>24-Oct</c:v>
                  </c:pt>
                  <c:pt idx="1027">
                    <c:v>25-Oct</c:v>
                  </c:pt>
                  <c:pt idx="1028">
                    <c:v>26-Oct</c:v>
                  </c:pt>
                  <c:pt idx="1029">
                    <c:v>27-Oct</c:v>
                  </c:pt>
                  <c:pt idx="1030">
                    <c:v>28-Oct</c:v>
                  </c:pt>
                  <c:pt idx="1031">
                    <c:v>29-Oct</c:v>
                  </c:pt>
                  <c:pt idx="1032">
                    <c:v>30-Oct</c:v>
                  </c:pt>
                  <c:pt idx="1033">
                    <c:v>31-Oct</c:v>
                  </c:pt>
                  <c:pt idx="1034">
                    <c:v>1-Nov</c:v>
                  </c:pt>
                  <c:pt idx="1035">
                    <c:v>2-Nov</c:v>
                  </c:pt>
                  <c:pt idx="1036">
                    <c:v>3-Nov</c:v>
                  </c:pt>
                  <c:pt idx="1037">
                    <c:v>4-Nov</c:v>
                  </c:pt>
                  <c:pt idx="1038">
                    <c:v>5-Nov</c:v>
                  </c:pt>
                  <c:pt idx="1039">
                    <c:v>6-Nov</c:v>
                  </c:pt>
                  <c:pt idx="1040">
                    <c:v>7-Nov</c:v>
                  </c:pt>
                  <c:pt idx="1041">
                    <c:v>8-Nov</c:v>
                  </c:pt>
                  <c:pt idx="1042">
                    <c:v>9-Nov</c:v>
                  </c:pt>
                  <c:pt idx="1043">
                    <c:v>10-Nov</c:v>
                  </c:pt>
                  <c:pt idx="1044">
                    <c:v>11-Nov</c:v>
                  </c:pt>
                  <c:pt idx="1045">
                    <c:v>12-Nov</c:v>
                  </c:pt>
                  <c:pt idx="1046">
                    <c:v>13-Nov</c:v>
                  </c:pt>
                  <c:pt idx="1047">
                    <c:v>14-Nov</c:v>
                  </c:pt>
                  <c:pt idx="1048">
                    <c:v>15-Nov</c:v>
                  </c:pt>
                  <c:pt idx="1049">
                    <c:v>16-Nov</c:v>
                  </c:pt>
                  <c:pt idx="1050">
                    <c:v>17-Nov</c:v>
                  </c:pt>
                  <c:pt idx="1051">
                    <c:v>18-Nov</c:v>
                  </c:pt>
                  <c:pt idx="1052">
                    <c:v>19-Nov</c:v>
                  </c:pt>
                  <c:pt idx="1053">
                    <c:v>20-Nov</c:v>
                  </c:pt>
                  <c:pt idx="1054">
                    <c:v>21-Nov</c:v>
                  </c:pt>
                  <c:pt idx="1055">
                    <c:v>22-Nov</c:v>
                  </c:pt>
                  <c:pt idx="1056">
                    <c:v>23-Nov</c:v>
                  </c:pt>
                  <c:pt idx="1057">
                    <c:v>24-Nov</c:v>
                  </c:pt>
                  <c:pt idx="1058">
                    <c:v>25-Nov</c:v>
                  </c:pt>
                  <c:pt idx="1059">
                    <c:v>26-Nov</c:v>
                  </c:pt>
                  <c:pt idx="1060">
                    <c:v>27-Nov</c:v>
                  </c:pt>
                  <c:pt idx="1061">
                    <c:v>28-Nov</c:v>
                  </c:pt>
                  <c:pt idx="1062">
                    <c:v>29-Nov</c:v>
                  </c:pt>
                  <c:pt idx="1063">
                    <c:v>30-Nov</c:v>
                  </c:pt>
                  <c:pt idx="1064">
                    <c:v>1-Dec</c:v>
                  </c:pt>
                  <c:pt idx="1065">
                    <c:v>2-Dec</c:v>
                  </c:pt>
                  <c:pt idx="1066">
                    <c:v>3-Dec</c:v>
                  </c:pt>
                  <c:pt idx="1067">
                    <c:v>4-Dec</c:v>
                  </c:pt>
                  <c:pt idx="1068">
                    <c:v>5-Dec</c:v>
                  </c:pt>
                  <c:pt idx="1069">
                    <c:v>6-Dec</c:v>
                  </c:pt>
                  <c:pt idx="1070">
                    <c:v>7-Dec</c:v>
                  </c:pt>
                  <c:pt idx="1071">
                    <c:v>8-Dec</c:v>
                  </c:pt>
                  <c:pt idx="1072">
                    <c:v>9-Dec</c:v>
                  </c:pt>
                  <c:pt idx="1073">
                    <c:v>10-Dec</c:v>
                  </c:pt>
                  <c:pt idx="1074">
                    <c:v>11-Dec</c:v>
                  </c:pt>
                  <c:pt idx="1075">
                    <c:v>12-Dec</c:v>
                  </c:pt>
                  <c:pt idx="1076">
                    <c:v>13-Dec</c:v>
                  </c:pt>
                  <c:pt idx="1077">
                    <c:v>14-Dec</c:v>
                  </c:pt>
                  <c:pt idx="1078">
                    <c:v>15-Dec</c:v>
                  </c:pt>
                  <c:pt idx="1079">
                    <c:v>16-Dec</c:v>
                  </c:pt>
                  <c:pt idx="1080">
                    <c:v>17-Dec</c:v>
                  </c:pt>
                  <c:pt idx="1081">
                    <c:v>18-Dec</c:v>
                  </c:pt>
                  <c:pt idx="1082">
                    <c:v>19-Dec</c:v>
                  </c:pt>
                  <c:pt idx="1083">
                    <c:v>20-Dec</c:v>
                  </c:pt>
                  <c:pt idx="1084">
                    <c:v>21-Dec</c:v>
                  </c:pt>
                  <c:pt idx="1085">
                    <c:v>22-Dec</c:v>
                  </c:pt>
                  <c:pt idx="1086">
                    <c:v>23-Dec</c:v>
                  </c:pt>
                  <c:pt idx="1087">
                    <c:v>24-Dec</c:v>
                  </c:pt>
                  <c:pt idx="1088">
                    <c:v>25-Dec</c:v>
                  </c:pt>
                  <c:pt idx="1089">
                    <c:v>26-Dec</c:v>
                  </c:pt>
                  <c:pt idx="1090">
                    <c:v>27-Dec</c:v>
                  </c:pt>
                  <c:pt idx="1091">
                    <c:v>28-Dec</c:v>
                  </c:pt>
                  <c:pt idx="1092">
                    <c:v>29-Dec</c:v>
                  </c:pt>
                  <c:pt idx="1093">
                    <c:v>30-Dec</c:v>
                  </c:pt>
                  <c:pt idx="1094">
                    <c:v>31-Dec</c:v>
                  </c:pt>
                  <c:pt idx="1095">
                    <c:v>1-Jan</c:v>
                  </c:pt>
                  <c:pt idx="1096">
                    <c:v>2-Jan</c:v>
                  </c:pt>
                  <c:pt idx="1097">
                    <c:v>3-Jan</c:v>
                  </c:pt>
                  <c:pt idx="1098">
                    <c:v>4-Jan</c:v>
                  </c:pt>
                  <c:pt idx="1099">
                    <c:v>5-Jan</c:v>
                  </c:pt>
                  <c:pt idx="1100">
                    <c:v>6-Jan</c:v>
                  </c:pt>
                  <c:pt idx="1101">
                    <c:v>7-Jan</c:v>
                  </c:pt>
                  <c:pt idx="1102">
                    <c:v>8-Jan</c:v>
                  </c:pt>
                  <c:pt idx="1103">
                    <c:v>9-Jan</c:v>
                  </c:pt>
                  <c:pt idx="1104">
                    <c:v>10-Jan</c:v>
                  </c:pt>
                  <c:pt idx="1105">
                    <c:v>11-Jan</c:v>
                  </c:pt>
                  <c:pt idx="1106">
                    <c:v>12-Jan</c:v>
                  </c:pt>
                  <c:pt idx="1107">
                    <c:v>13-Jan</c:v>
                  </c:pt>
                  <c:pt idx="1108">
                    <c:v>14-Jan</c:v>
                  </c:pt>
                  <c:pt idx="1109">
                    <c:v>15-Jan</c:v>
                  </c:pt>
                  <c:pt idx="1110">
                    <c:v>16-Jan</c:v>
                  </c:pt>
                  <c:pt idx="1111">
                    <c:v>17-Jan</c:v>
                  </c:pt>
                  <c:pt idx="1112">
                    <c:v>18-Jan</c:v>
                  </c:pt>
                  <c:pt idx="1113">
                    <c:v>19-Jan</c:v>
                  </c:pt>
                  <c:pt idx="1114">
                    <c:v>20-Jan</c:v>
                  </c:pt>
                  <c:pt idx="1115">
                    <c:v>21-Jan</c:v>
                  </c:pt>
                  <c:pt idx="1116">
                    <c:v>22-Jan</c:v>
                  </c:pt>
                  <c:pt idx="1117">
                    <c:v>23-Jan</c:v>
                  </c:pt>
                  <c:pt idx="1118">
                    <c:v>24-Jan</c:v>
                  </c:pt>
                  <c:pt idx="1119">
                    <c:v>25-Jan</c:v>
                  </c:pt>
                  <c:pt idx="1120">
                    <c:v>26-Jan</c:v>
                  </c:pt>
                  <c:pt idx="1121">
                    <c:v>27-Jan</c:v>
                  </c:pt>
                  <c:pt idx="1122">
                    <c:v>28-Jan</c:v>
                  </c:pt>
                  <c:pt idx="1123">
                    <c:v>29-Jan</c:v>
                  </c:pt>
                  <c:pt idx="1124">
                    <c:v>30-Jan</c:v>
                  </c:pt>
                  <c:pt idx="1125">
                    <c:v>31-Jan</c:v>
                  </c:pt>
                  <c:pt idx="1126">
                    <c:v>1-Feb</c:v>
                  </c:pt>
                  <c:pt idx="1127">
                    <c:v>2-Feb</c:v>
                  </c:pt>
                  <c:pt idx="1128">
                    <c:v>3-Feb</c:v>
                  </c:pt>
                  <c:pt idx="1129">
                    <c:v>4-Feb</c:v>
                  </c:pt>
                  <c:pt idx="1130">
                    <c:v>5-Feb</c:v>
                  </c:pt>
                  <c:pt idx="1131">
                    <c:v>6-Feb</c:v>
                  </c:pt>
                  <c:pt idx="1132">
                    <c:v>7-Feb</c:v>
                  </c:pt>
                  <c:pt idx="1133">
                    <c:v>8-Feb</c:v>
                  </c:pt>
                  <c:pt idx="1134">
                    <c:v>9-Feb</c:v>
                  </c:pt>
                  <c:pt idx="1135">
                    <c:v>10-Feb</c:v>
                  </c:pt>
                  <c:pt idx="1136">
                    <c:v>11-Feb</c:v>
                  </c:pt>
                  <c:pt idx="1137">
                    <c:v>12-Feb</c:v>
                  </c:pt>
                  <c:pt idx="1138">
                    <c:v>13-Feb</c:v>
                  </c:pt>
                  <c:pt idx="1139">
                    <c:v>14-Feb</c:v>
                  </c:pt>
                  <c:pt idx="1140">
                    <c:v>15-Feb</c:v>
                  </c:pt>
                  <c:pt idx="1141">
                    <c:v>16-Feb</c:v>
                  </c:pt>
                  <c:pt idx="1142">
                    <c:v>17-Feb</c:v>
                  </c:pt>
                  <c:pt idx="1143">
                    <c:v>18-Feb</c:v>
                  </c:pt>
                  <c:pt idx="1144">
                    <c:v>19-Feb</c:v>
                  </c:pt>
                  <c:pt idx="1145">
                    <c:v>20-Feb</c:v>
                  </c:pt>
                  <c:pt idx="1146">
                    <c:v>21-Feb</c:v>
                  </c:pt>
                  <c:pt idx="1147">
                    <c:v>22-Feb</c:v>
                  </c:pt>
                  <c:pt idx="1148">
                    <c:v>23-Feb</c:v>
                  </c:pt>
                  <c:pt idx="1149">
                    <c:v>24-Feb</c:v>
                  </c:pt>
                  <c:pt idx="1150">
                    <c:v>25-Feb</c:v>
                  </c:pt>
                  <c:pt idx="1151">
                    <c:v>26-Feb</c:v>
                  </c:pt>
                  <c:pt idx="1152">
                    <c:v>27-Feb</c:v>
                  </c:pt>
                  <c:pt idx="1153">
                    <c:v>28-Feb</c:v>
                  </c:pt>
                  <c:pt idx="1154">
                    <c:v>29-Feb</c:v>
                  </c:pt>
                  <c:pt idx="1155">
                    <c:v>1-Mar</c:v>
                  </c:pt>
                  <c:pt idx="1156">
                    <c:v>2-Mar</c:v>
                  </c:pt>
                  <c:pt idx="1157">
                    <c:v>3-Mar</c:v>
                  </c:pt>
                  <c:pt idx="1158">
                    <c:v>4-Mar</c:v>
                  </c:pt>
                  <c:pt idx="1159">
                    <c:v>5-Mar</c:v>
                  </c:pt>
                  <c:pt idx="1160">
                    <c:v>6-Mar</c:v>
                  </c:pt>
                  <c:pt idx="1161">
                    <c:v>7-Mar</c:v>
                  </c:pt>
                  <c:pt idx="1162">
                    <c:v>8-Mar</c:v>
                  </c:pt>
                  <c:pt idx="1163">
                    <c:v>9-Mar</c:v>
                  </c:pt>
                  <c:pt idx="1164">
                    <c:v>10-Mar</c:v>
                  </c:pt>
                  <c:pt idx="1165">
                    <c:v>11-Mar</c:v>
                  </c:pt>
                  <c:pt idx="1166">
                    <c:v>12-Mar</c:v>
                  </c:pt>
                  <c:pt idx="1167">
                    <c:v>13-Mar</c:v>
                  </c:pt>
                  <c:pt idx="1168">
                    <c:v>14-Mar</c:v>
                  </c:pt>
                  <c:pt idx="1169">
                    <c:v>15-Mar</c:v>
                  </c:pt>
                  <c:pt idx="1170">
                    <c:v>16-Mar</c:v>
                  </c:pt>
                  <c:pt idx="1171">
                    <c:v>17-Mar</c:v>
                  </c:pt>
                  <c:pt idx="1172">
                    <c:v>18-Mar</c:v>
                  </c:pt>
                  <c:pt idx="1173">
                    <c:v>19-Mar</c:v>
                  </c:pt>
                  <c:pt idx="1174">
                    <c:v>20-Mar</c:v>
                  </c:pt>
                  <c:pt idx="1175">
                    <c:v>21-Mar</c:v>
                  </c:pt>
                  <c:pt idx="1176">
                    <c:v>22-Mar</c:v>
                  </c:pt>
                  <c:pt idx="1177">
                    <c:v>23-Mar</c:v>
                  </c:pt>
                  <c:pt idx="1178">
                    <c:v>24-Mar</c:v>
                  </c:pt>
                  <c:pt idx="1179">
                    <c:v>25-Mar</c:v>
                  </c:pt>
                  <c:pt idx="1180">
                    <c:v>26-Mar</c:v>
                  </c:pt>
                  <c:pt idx="1181">
                    <c:v>27-Mar</c:v>
                  </c:pt>
                  <c:pt idx="1182">
                    <c:v>28-Mar</c:v>
                  </c:pt>
                  <c:pt idx="1183">
                    <c:v>29-Mar</c:v>
                  </c:pt>
                  <c:pt idx="1184">
                    <c:v>30-Mar</c:v>
                  </c:pt>
                  <c:pt idx="1185">
                    <c:v>31-Mar</c:v>
                  </c:pt>
                  <c:pt idx="1186">
                    <c:v>1-Apr</c:v>
                  </c:pt>
                  <c:pt idx="1187">
                    <c:v>2-Apr</c:v>
                  </c:pt>
                  <c:pt idx="1188">
                    <c:v>3-Apr</c:v>
                  </c:pt>
                  <c:pt idx="1189">
                    <c:v>4-Apr</c:v>
                  </c:pt>
                  <c:pt idx="1190">
                    <c:v>5-Apr</c:v>
                  </c:pt>
                  <c:pt idx="1191">
                    <c:v>6-Apr</c:v>
                  </c:pt>
                  <c:pt idx="1192">
                    <c:v>7-Apr</c:v>
                  </c:pt>
                  <c:pt idx="1193">
                    <c:v>8-Apr</c:v>
                  </c:pt>
                  <c:pt idx="1194">
                    <c:v>9-Apr</c:v>
                  </c:pt>
                  <c:pt idx="1195">
                    <c:v>10-Apr</c:v>
                  </c:pt>
                  <c:pt idx="1196">
                    <c:v>11-Apr</c:v>
                  </c:pt>
                  <c:pt idx="1197">
                    <c:v>12-Apr</c:v>
                  </c:pt>
                  <c:pt idx="1198">
                    <c:v>13-Apr</c:v>
                  </c:pt>
                  <c:pt idx="1199">
                    <c:v>14-Apr</c:v>
                  </c:pt>
                  <c:pt idx="1200">
                    <c:v>15-Apr</c:v>
                  </c:pt>
                  <c:pt idx="1201">
                    <c:v>16-Apr</c:v>
                  </c:pt>
                  <c:pt idx="1202">
                    <c:v>17-Apr</c:v>
                  </c:pt>
                  <c:pt idx="1203">
                    <c:v>18-Apr</c:v>
                  </c:pt>
                  <c:pt idx="1204">
                    <c:v>19-Apr</c:v>
                  </c:pt>
                  <c:pt idx="1205">
                    <c:v>20-Apr</c:v>
                  </c:pt>
                  <c:pt idx="1206">
                    <c:v>21-Apr</c:v>
                  </c:pt>
                  <c:pt idx="1207">
                    <c:v>22-Apr</c:v>
                  </c:pt>
                  <c:pt idx="1208">
                    <c:v>23-Apr</c:v>
                  </c:pt>
                  <c:pt idx="1209">
                    <c:v>24-Apr</c:v>
                  </c:pt>
                  <c:pt idx="1210">
                    <c:v>25-Apr</c:v>
                  </c:pt>
                  <c:pt idx="1211">
                    <c:v>26-Apr</c:v>
                  </c:pt>
                  <c:pt idx="1212">
                    <c:v>27-Apr</c:v>
                  </c:pt>
                  <c:pt idx="1213">
                    <c:v>28-Apr</c:v>
                  </c:pt>
                  <c:pt idx="1214">
                    <c:v>29-Apr</c:v>
                  </c:pt>
                  <c:pt idx="1215">
                    <c:v>30-Apr</c:v>
                  </c:pt>
                  <c:pt idx="1216">
                    <c:v>1-May</c:v>
                  </c:pt>
                  <c:pt idx="1217">
                    <c:v>2-May</c:v>
                  </c:pt>
                  <c:pt idx="1218">
                    <c:v>3-May</c:v>
                  </c:pt>
                  <c:pt idx="1219">
                    <c:v>4-May</c:v>
                  </c:pt>
                  <c:pt idx="1220">
                    <c:v>5-May</c:v>
                  </c:pt>
                  <c:pt idx="1221">
                    <c:v>6-May</c:v>
                  </c:pt>
                  <c:pt idx="1222">
                    <c:v>7-May</c:v>
                  </c:pt>
                  <c:pt idx="1223">
                    <c:v>8-May</c:v>
                  </c:pt>
                  <c:pt idx="1224">
                    <c:v>9-May</c:v>
                  </c:pt>
                  <c:pt idx="1225">
                    <c:v>10-May</c:v>
                  </c:pt>
                  <c:pt idx="1226">
                    <c:v>11-May</c:v>
                  </c:pt>
                  <c:pt idx="1227">
                    <c:v>12-May</c:v>
                  </c:pt>
                  <c:pt idx="1228">
                    <c:v>13-May</c:v>
                  </c:pt>
                  <c:pt idx="1229">
                    <c:v>14-May</c:v>
                  </c:pt>
                  <c:pt idx="1230">
                    <c:v>15-May</c:v>
                  </c:pt>
                  <c:pt idx="1231">
                    <c:v>16-May</c:v>
                  </c:pt>
                  <c:pt idx="1232">
                    <c:v>17-May</c:v>
                  </c:pt>
                  <c:pt idx="1233">
                    <c:v>18-May</c:v>
                  </c:pt>
                  <c:pt idx="1234">
                    <c:v>19-May</c:v>
                  </c:pt>
                  <c:pt idx="1235">
                    <c:v>20-May</c:v>
                  </c:pt>
                  <c:pt idx="1236">
                    <c:v>21-May</c:v>
                  </c:pt>
                  <c:pt idx="1237">
                    <c:v>22-May</c:v>
                  </c:pt>
                  <c:pt idx="1238">
                    <c:v>23-May</c:v>
                  </c:pt>
                  <c:pt idx="1239">
                    <c:v>24-May</c:v>
                  </c:pt>
                  <c:pt idx="1240">
                    <c:v>25-May</c:v>
                  </c:pt>
                  <c:pt idx="1241">
                    <c:v>26-May</c:v>
                  </c:pt>
                  <c:pt idx="1242">
                    <c:v>27-May</c:v>
                  </c:pt>
                  <c:pt idx="1243">
                    <c:v>28-May</c:v>
                  </c:pt>
                  <c:pt idx="1244">
                    <c:v>29-May</c:v>
                  </c:pt>
                  <c:pt idx="1245">
                    <c:v>30-May</c:v>
                  </c:pt>
                  <c:pt idx="1246">
                    <c:v>31-May</c:v>
                  </c:pt>
                  <c:pt idx="1247">
                    <c:v>1-Jun</c:v>
                  </c:pt>
                  <c:pt idx="1248">
                    <c:v>2-Jun</c:v>
                  </c:pt>
                  <c:pt idx="1249">
                    <c:v>3-Jun</c:v>
                  </c:pt>
                  <c:pt idx="1250">
                    <c:v>4-Jun</c:v>
                  </c:pt>
                  <c:pt idx="1251">
                    <c:v>5-Jun</c:v>
                  </c:pt>
                  <c:pt idx="1252">
                    <c:v>6-Jun</c:v>
                  </c:pt>
                  <c:pt idx="1253">
                    <c:v>7-Jun</c:v>
                  </c:pt>
                  <c:pt idx="1254">
                    <c:v>8-Jun</c:v>
                  </c:pt>
                  <c:pt idx="1255">
                    <c:v>9-Jun</c:v>
                  </c:pt>
                  <c:pt idx="1256">
                    <c:v>10-Jun</c:v>
                  </c:pt>
                  <c:pt idx="1257">
                    <c:v>11-Jun</c:v>
                  </c:pt>
                  <c:pt idx="1258">
                    <c:v>12-Jun</c:v>
                  </c:pt>
                  <c:pt idx="1259">
                    <c:v>13-Jun</c:v>
                  </c:pt>
                  <c:pt idx="1260">
                    <c:v>14-Jun</c:v>
                  </c:pt>
                  <c:pt idx="1261">
                    <c:v>15-Jun</c:v>
                  </c:pt>
                  <c:pt idx="1262">
                    <c:v>16-Jun</c:v>
                  </c:pt>
                  <c:pt idx="1263">
                    <c:v>17-Jun</c:v>
                  </c:pt>
                  <c:pt idx="1264">
                    <c:v>18-Jun</c:v>
                  </c:pt>
                  <c:pt idx="1265">
                    <c:v>19-Jun</c:v>
                  </c:pt>
                  <c:pt idx="1266">
                    <c:v>20-Jun</c:v>
                  </c:pt>
                  <c:pt idx="1267">
                    <c:v>21-Jun</c:v>
                  </c:pt>
                  <c:pt idx="1268">
                    <c:v>22-Jun</c:v>
                  </c:pt>
                  <c:pt idx="1269">
                    <c:v>23-Jun</c:v>
                  </c:pt>
                  <c:pt idx="1270">
                    <c:v>24-Jun</c:v>
                  </c:pt>
                  <c:pt idx="1271">
                    <c:v>25-Jun</c:v>
                  </c:pt>
                  <c:pt idx="1272">
                    <c:v>26-Jun</c:v>
                  </c:pt>
                  <c:pt idx="1273">
                    <c:v>27-Jun</c:v>
                  </c:pt>
                  <c:pt idx="1274">
                    <c:v>28-Jun</c:v>
                  </c:pt>
                  <c:pt idx="1275">
                    <c:v>29-Jun</c:v>
                  </c:pt>
                  <c:pt idx="1276">
                    <c:v>30-Jun</c:v>
                  </c:pt>
                  <c:pt idx="1277">
                    <c:v>1-Jul</c:v>
                  </c:pt>
                  <c:pt idx="1278">
                    <c:v>2-Jul</c:v>
                  </c:pt>
                  <c:pt idx="1279">
                    <c:v>3-Jul</c:v>
                  </c:pt>
                  <c:pt idx="1280">
                    <c:v>4-Jul</c:v>
                  </c:pt>
                  <c:pt idx="1281">
                    <c:v>5-Jul</c:v>
                  </c:pt>
                  <c:pt idx="1282">
                    <c:v>6-Jul</c:v>
                  </c:pt>
                  <c:pt idx="1283">
                    <c:v>7-Jul</c:v>
                  </c:pt>
                  <c:pt idx="1284">
                    <c:v>8-Jul</c:v>
                  </c:pt>
                  <c:pt idx="1285">
                    <c:v>9-Jul</c:v>
                  </c:pt>
                  <c:pt idx="1286">
                    <c:v>10-Jul</c:v>
                  </c:pt>
                  <c:pt idx="1287">
                    <c:v>11-Jul</c:v>
                  </c:pt>
                  <c:pt idx="1288">
                    <c:v>12-Jul</c:v>
                  </c:pt>
                  <c:pt idx="1289">
                    <c:v>13-Jul</c:v>
                  </c:pt>
                  <c:pt idx="1290">
                    <c:v>14-Jul</c:v>
                  </c:pt>
                  <c:pt idx="1291">
                    <c:v>15-Jul</c:v>
                  </c:pt>
                  <c:pt idx="1292">
                    <c:v>16-Jul</c:v>
                  </c:pt>
                  <c:pt idx="1293">
                    <c:v>17-Jul</c:v>
                  </c:pt>
                  <c:pt idx="1294">
                    <c:v>18-Jul</c:v>
                  </c:pt>
                  <c:pt idx="1295">
                    <c:v>19-Jul</c:v>
                  </c:pt>
                  <c:pt idx="1296">
                    <c:v>20-Jul</c:v>
                  </c:pt>
                  <c:pt idx="1297">
                    <c:v>21-Jul</c:v>
                  </c:pt>
                  <c:pt idx="1298">
                    <c:v>22-Jul</c:v>
                  </c:pt>
                  <c:pt idx="1299">
                    <c:v>23-Jul</c:v>
                  </c:pt>
                  <c:pt idx="1300">
                    <c:v>24-Jul</c:v>
                  </c:pt>
                  <c:pt idx="1301">
                    <c:v>25-Jul</c:v>
                  </c:pt>
                  <c:pt idx="1302">
                    <c:v>26-Jul</c:v>
                  </c:pt>
                  <c:pt idx="1303">
                    <c:v>27-Jul</c:v>
                  </c:pt>
                  <c:pt idx="1304">
                    <c:v>28-Jul</c:v>
                  </c:pt>
                  <c:pt idx="1305">
                    <c:v>29-Jul</c:v>
                  </c:pt>
                  <c:pt idx="1306">
                    <c:v>30-Jul</c:v>
                  </c:pt>
                  <c:pt idx="1307">
                    <c:v>31-Jul</c:v>
                  </c:pt>
                  <c:pt idx="1308">
                    <c:v>1-Aug</c:v>
                  </c:pt>
                  <c:pt idx="1309">
                    <c:v>2-Aug</c:v>
                  </c:pt>
                  <c:pt idx="1310">
                    <c:v>3-Aug</c:v>
                  </c:pt>
                  <c:pt idx="1311">
                    <c:v>4-Aug</c:v>
                  </c:pt>
                  <c:pt idx="1312">
                    <c:v>5-Aug</c:v>
                  </c:pt>
                  <c:pt idx="1313">
                    <c:v>6-Aug</c:v>
                  </c:pt>
                  <c:pt idx="1314">
                    <c:v>7-Aug</c:v>
                  </c:pt>
                  <c:pt idx="1315">
                    <c:v>8-Aug</c:v>
                  </c:pt>
                  <c:pt idx="1316">
                    <c:v>9-Aug</c:v>
                  </c:pt>
                  <c:pt idx="1317">
                    <c:v>10-Aug</c:v>
                  </c:pt>
                  <c:pt idx="1318">
                    <c:v>11-Aug</c:v>
                  </c:pt>
                  <c:pt idx="1319">
                    <c:v>12-Aug</c:v>
                  </c:pt>
                  <c:pt idx="1320">
                    <c:v>13-Aug</c:v>
                  </c:pt>
                  <c:pt idx="1321">
                    <c:v>14-Aug</c:v>
                  </c:pt>
                  <c:pt idx="1322">
                    <c:v>15-Aug</c:v>
                  </c:pt>
                  <c:pt idx="1323">
                    <c:v>16-Aug</c:v>
                  </c:pt>
                  <c:pt idx="1324">
                    <c:v>17-Aug</c:v>
                  </c:pt>
                  <c:pt idx="1325">
                    <c:v>18-Aug</c:v>
                  </c:pt>
                  <c:pt idx="1326">
                    <c:v>19-Aug</c:v>
                  </c:pt>
                  <c:pt idx="1327">
                    <c:v>20-Aug</c:v>
                  </c:pt>
                  <c:pt idx="1328">
                    <c:v>21-Aug</c:v>
                  </c:pt>
                  <c:pt idx="1329">
                    <c:v>22-Aug</c:v>
                  </c:pt>
                  <c:pt idx="1330">
                    <c:v>23-Aug</c:v>
                  </c:pt>
                  <c:pt idx="1331">
                    <c:v>24-Aug</c:v>
                  </c:pt>
                  <c:pt idx="1332">
                    <c:v>25-Aug</c:v>
                  </c:pt>
                  <c:pt idx="1333">
                    <c:v>26-Aug</c:v>
                  </c:pt>
                  <c:pt idx="1334">
                    <c:v>27-Aug</c:v>
                  </c:pt>
                  <c:pt idx="1335">
                    <c:v>28-Aug</c:v>
                  </c:pt>
                  <c:pt idx="1336">
                    <c:v>29-Aug</c:v>
                  </c:pt>
                  <c:pt idx="1337">
                    <c:v>30-Aug</c:v>
                  </c:pt>
                  <c:pt idx="1338">
                    <c:v>31-Aug</c:v>
                  </c:pt>
                  <c:pt idx="1339">
                    <c:v>1-Sep</c:v>
                  </c:pt>
                  <c:pt idx="1340">
                    <c:v>2-Sep</c:v>
                  </c:pt>
                  <c:pt idx="1341">
                    <c:v>3-Sep</c:v>
                  </c:pt>
                  <c:pt idx="1342">
                    <c:v>4-Sep</c:v>
                  </c:pt>
                  <c:pt idx="1343">
                    <c:v>5-Sep</c:v>
                  </c:pt>
                  <c:pt idx="1344">
                    <c:v>6-Sep</c:v>
                  </c:pt>
                  <c:pt idx="1345">
                    <c:v>7-Sep</c:v>
                  </c:pt>
                  <c:pt idx="1346">
                    <c:v>8-Sep</c:v>
                  </c:pt>
                  <c:pt idx="1347">
                    <c:v>9-Sep</c:v>
                  </c:pt>
                  <c:pt idx="1348">
                    <c:v>10-Sep</c:v>
                  </c:pt>
                  <c:pt idx="1349">
                    <c:v>11-Sep</c:v>
                  </c:pt>
                  <c:pt idx="1350">
                    <c:v>12-Sep</c:v>
                  </c:pt>
                  <c:pt idx="1351">
                    <c:v>13-Sep</c:v>
                  </c:pt>
                  <c:pt idx="1352">
                    <c:v>14-Sep</c:v>
                  </c:pt>
                  <c:pt idx="1353">
                    <c:v>15-Sep</c:v>
                  </c:pt>
                  <c:pt idx="1354">
                    <c:v>16-Sep</c:v>
                  </c:pt>
                  <c:pt idx="1355">
                    <c:v>17-Sep</c:v>
                  </c:pt>
                  <c:pt idx="1356">
                    <c:v>18-Sep</c:v>
                  </c:pt>
                  <c:pt idx="1357">
                    <c:v>19-Sep</c:v>
                  </c:pt>
                  <c:pt idx="1358">
                    <c:v>20-Sep</c:v>
                  </c:pt>
                  <c:pt idx="1359">
                    <c:v>21-Sep</c:v>
                  </c:pt>
                  <c:pt idx="1360">
                    <c:v>22-Sep</c:v>
                  </c:pt>
                  <c:pt idx="1361">
                    <c:v>23-Sep</c:v>
                  </c:pt>
                  <c:pt idx="1362">
                    <c:v>24-Sep</c:v>
                  </c:pt>
                  <c:pt idx="1363">
                    <c:v>25-Sep</c:v>
                  </c:pt>
                  <c:pt idx="1364">
                    <c:v>26-Sep</c:v>
                  </c:pt>
                  <c:pt idx="1365">
                    <c:v>27-Sep</c:v>
                  </c:pt>
                  <c:pt idx="1366">
                    <c:v>28-Sep</c:v>
                  </c:pt>
                  <c:pt idx="1367">
                    <c:v>29-Sep</c:v>
                  </c:pt>
                  <c:pt idx="1368">
                    <c:v>30-Sep</c:v>
                  </c:pt>
                  <c:pt idx="1369">
                    <c:v>1-Oct</c:v>
                  </c:pt>
                  <c:pt idx="1370">
                    <c:v>2-Oct</c:v>
                  </c:pt>
                  <c:pt idx="1371">
                    <c:v>3-Oct</c:v>
                  </c:pt>
                  <c:pt idx="1372">
                    <c:v>4-Oct</c:v>
                  </c:pt>
                  <c:pt idx="1373">
                    <c:v>5-Oct</c:v>
                  </c:pt>
                  <c:pt idx="1374">
                    <c:v>6-Oct</c:v>
                  </c:pt>
                  <c:pt idx="1375">
                    <c:v>7-Oct</c:v>
                  </c:pt>
                  <c:pt idx="1376">
                    <c:v>8-Oct</c:v>
                  </c:pt>
                  <c:pt idx="1377">
                    <c:v>9-Oct</c:v>
                  </c:pt>
                  <c:pt idx="1378">
                    <c:v>10-Oct</c:v>
                  </c:pt>
                  <c:pt idx="1379">
                    <c:v>11-Oct</c:v>
                  </c:pt>
                  <c:pt idx="1380">
                    <c:v>12-Oct</c:v>
                  </c:pt>
                  <c:pt idx="1381">
                    <c:v>13-Oct</c:v>
                  </c:pt>
                  <c:pt idx="1382">
                    <c:v>14-Oct</c:v>
                  </c:pt>
                  <c:pt idx="1383">
                    <c:v>15-Oct</c:v>
                  </c:pt>
                  <c:pt idx="1384">
                    <c:v>16-Oct</c:v>
                  </c:pt>
                  <c:pt idx="1385">
                    <c:v>17-Oct</c:v>
                  </c:pt>
                  <c:pt idx="1386">
                    <c:v>18-Oct</c:v>
                  </c:pt>
                  <c:pt idx="1387">
                    <c:v>19-Oct</c:v>
                  </c:pt>
                  <c:pt idx="1388">
                    <c:v>20-Oct</c:v>
                  </c:pt>
                  <c:pt idx="1389">
                    <c:v>21-Oct</c:v>
                  </c:pt>
                  <c:pt idx="1390">
                    <c:v>22-Oct</c:v>
                  </c:pt>
                  <c:pt idx="1391">
                    <c:v>23-Oct</c:v>
                  </c:pt>
                  <c:pt idx="1392">
                    <c:v>24-Oct</c:v>
                  </c:pt>
                  <c:pt idx="1393">
                    <c:v>25-Oct</c:v>
                  </c:pt>
                  <c:pt idx="1394">
                    <c:v>26-Oct</c:v>
                  </c:pt>
                  <c:pt idx="1395">
                    <c:v>27-Oct</c:v>
                  </c:pt>
                  <c:pt idx="1396">
                    <c:v>28-Oct</c:v>
                  </c:pt>
                  <c:pt idx="1397">
                    <c:v>29-Oct</c:v>
                  </c:pt>
                  <c:pt idx="1398">
                    <c:v>30-Oct</c:v>
                  </c:pt>
                  <c:pt idx="1399">
                    <c:v>31-Oct</c:v>
                  </c:pt>
                  <c:pt idx="1400">
                    <c:v>1-Nov</c:v>
                  </c:pt>
                  <c:pt idx="1401">
                    <c:v>2-Nov</c:v>
                  </c:pt>
                  <c:pt idx="1402">
                    <c:v>3-Nov</c:v>
                  </c:pt>
                  <c:pt idx="1403">
                    <c:v>4-Nov</c:v>
                  </c:pt>
                  <c:pt idx="1404">
                    <c:v>5-Nov</c:v>
                  </c:pt>
                  <c:pt idx="1405">
                    <c:v>6-Nov</c:v>
                  </c:pt>
                  <c:pt idx="1406">
                    <c:v>7-Nov</c:v>
                  </c:pt>
                  <c:pt idx="1407">
                    <c:v>8-Nov</c:v>
                  </c:pt>
                  <c:pt idx="1408">
                    <c:v>9-Nov</c:v>
                  </c:pt>
                  <c:pt idx="1409">
                    <c:v>10-Nov</c:v>
                  </c:pt>
                  <c:pt idx="1410">
                    <c:v>11-Nov</c:v>
                  </c:pt>
                  <c:pt idx="1411">
                    <c:v>12-Nov</c:v>
                  </c:pt>
                  <c:pt idx="1412">
                    <c:v>13-Nov</c:v>
                  </c:pt>
                  <c:pt idx="1413">
                    <c:v>14-Nov</c:v>
                  </c:pt>
                  <c:pt idx="1414">
                    <c:v>15-Nov</c:v>
                  </c:pt>
                  <c:pt idx="1415">
                    <c:v>16-Nov</c:v>
                  </c:pt>
                  <c:pt idx="1416">
                    <c:v>17-Nov</c:v>
                  </c:pt>
                  <c:pt idx="1417">
                    <c:v>18-Nov</c:v>
                  </c:pt>
                  <c:pt idx="1418">
                    <c:v>19-Nov</c:v>
                  </c:pt>
                  <c:pt idx="1419">
                    <c:v>20-Nov</c:v>
                  </c:pt>
                  <c:pt idx="1420">
                    <c:v>21-Nov</c:v>
                  </c:pt>
                  <c:pt idx="1421">
                    <c:v>22-Nov</c:v>
                  </c:pt>
                  <c:pt idx="1422">
                    <c:v>23-Nov</c:v>
                  </c:pt>
                  <c:pt idx="1423">
                    <c:v>24-Nov</c:v>
                  </c:pt>
                  <c:pt idx="1424">
                    <c:v>25-Nov</c:v>
                  </c:pt>
                  <c:pt idx="1425">
                    <c:v>26-Nov</c:v>
                  </c:pt>
                  <c:pt idx="1426">
                    <c:v>27-Nov</c:v>
                  </c:pt>
                  <c:pt idx="1427">
                    <c:v>28-Nov</c:v>
                  </c:pt>
                  <c:pt idx="1428">
                    <c:v>29-Nov</c:v>
                  </c:pt>
                  <c:pt idx="1429">
                    <c:v>30-Nov</c:v>
                  </c:pt>
                  <c:pt idx="1430">
                    <c:v>1-Dec</c:v>
                  </c:pt>
                  <c:pt idx="1431">
                    <c:v>2-Dec</c:v>
                  </c:pt>
                  <c:pt idx="1432">
                    <c:v>3-Dec</c:v>
                  </c:pt>
                  <c:pt idx="1433">
                    <c:v>4-Dec</c:v>
                  </c:pt>
                  <c:pt idx="1434">
                    <c:v>5-Dec</c:v>
                  </c:pt>
                  <c:pt idx="1435">
                    <c:v>6-Dec</c:v>
                  </c:pt>
                  <c:pt idx="1436">
                    <c:v>7-Dec</c:v>
                  </c:pt>
                  <c:pt idx="1437">
                    <c:v>8-Dec</c:v>
                  </c:pt>
                  <c:pt idx="1438">
                    <c:v>9-Dec</c:v>
                  </c:pt>
                  <c:pt idx="1439">
                    <c:v>10-Dec</c:v>
                  </c:pt>
                  <c:pt idx="1440">
                    <c:v>11-Dec</c:v>
                  </c:pt>
                  <c:pt idx="1441">
                    <c:v>12-Dec</c:v>
                  </c:pt>
                  <c:pt idx="1442">
                    <c:v>13-Dec</c:v>
                  </c:pt>
                  <c:pt idx="1443">
                    <c:v>14-Dec</c:v>
                  </c:pt>
                  <c:pt idx="1444">
                    <c:v>15-Dec</c:v>
                  </c:pt>
                  <c:pt idx="1445">
                    <c:v>16-Dec</c:v>
                  </c:pt>
                  <c:pt idx="1446">
                    <c:v>17-Dec</c:v>
                  </c:pt>
                  <c:pt idx="1447">
                    <c:v>18-Dec</c:v>
                  </c:pt>
                  <c:pt idx="1448">
                    <c:v>19-Dec</c:v>
                  </c:pt>
                  <c:pt idx="1449">
                    <c:v>20-Dec</c:v>
                  </c:pt>
                  <c:pt idx="1450">
                    <c:v>21-Dec</c:v>
                  </c:pt>
                  <c:pt idx="1451">
                    <c:v>22-Dec</c:v>
                  </c:pt>
                  <c:pt idx="1452">
                    <c:v>23-Dec</c:v>
                  </c:pt>
                  <c:pt idx="1453">
                    <c:v>24-Dec</c:v>
                  </c:pt>
                  <c:pt idx="1454">
                    <c:v>25-Dec</c:v>
                  </c:pt>
                  <c:pt idx="1455">
                    <c:v>26-Dec</c:v>
                  </c:pt>
                  <c:pt idx="1456">
                    <c:v>27-Dec</c:v>
                  </c:pt>
                  <c:pt idx="1457">
                    <c:v>28-Dec</c:v>
                  </c:pt>
                  <c:pt idx="1458">
                    <c:v>29-Dec</c:v>
                  </c:pt>
                  <c:pt idx="1459">
                    <c:v>30-Dec</c:v>
                  </c:pt>
                  <c:pt idx="1460">
                    <c:v>31-Dec</c:v>
                  </c:pt>
                  <c:pt idx="1461">
                    <c:v>1-Jan</c:v>
                  </c:pt>
                  <c:pt idx="1462">
                    <c:v>2-Jan</c:v>
                  </c:pt>
                  <c:pt idx="1463">
                    <c:v>3-Jan</c:v>
                  </c:pt>
                  <c:pt idx="1464">
                    <c:v>4-Jan</c:v>
                  </c:pt>
                  <c:pt idx="1465">
                    <c:v>5-Jan</c:v>
                  </c:pt>
                  <c:pt idx="1466">
                    <c:v>6-Jan</c:v>
                  </c:pt>
                  <c:pt idx="1467">
                    <c:v>7-Jan</c:v>
                  </c:pt>
                  <c:pt idx="1468">
                    <c:v>8-Jan</c:v>
                  </c:pt>
                  <c:pt idx="1469">
                    <c:v>9-Jan</c:v>
                  </c:pt>
                  <c:pt idx="1470">
                    <c:v>10-Jan</c:v>
                  </c:pt>
                  <c:pt idx="1471">
                    <c:v>11-Jan</c:v>
                  </c:pt>
                  <c:pt idx="1472">
                    <c:v>12-Jan</c:v>
                  </c:pt>
                  <c:pt idx="1473">
                    <c:v>13-Jan</c:v>
                  </c:pt>
                  <c:pt idx="1474">
                    <c:v>14-Jan</c:v>
                  </c:pt>
                  <c:pt idx="1475">
                    <c:v>15-Jan</c:v>
                  </c:pt>
                  <c:pt idx="1476">
                    <c:v>16-Jan</c:v>
                  </c:pt>
                  <c:pt idx="1477">
                    <c:v>17-Jan</c:v>
                  </c:pt>
                  <c:pt idx="1478">
                    <c:v>18-Jan</c:v>
                  </c:pt>
                  <c:pt idx="1479">
                    <c:v>19-Jan</c:v>
                  </c:pt>
                  <c:pt idx="1480">
                    <c:v>20-Jan</c:v>
                  </c:pt>
                  <c:pt idx="1481">
                    <c:v>21-Jan</c:v>
                  </c:pt>
                  <c:pt idx="1482">
                    <c:v>22-Jan</c:v>
                  </c:pt>
                  <c:pt idx="1483">
                    <c:v>23-Jan</c:v>
                  </c:pt>
                  <c:pt idx="1484">
                    <c:v>24-Jan</c:v>
                  </c:pt>
                  <c:pt idx="1485">
                    <c:v>25-Jan</c:v>
                  </c:pt>
                  <c:pt idx="1486">
                    <c:v>26-Jan</c:v>
                  </c:pt>
                  <c:pt idx="1487">
                    <c:v>27-Jan</c:v>
                  </c:pt>
                  <c:pt idx="1488">
                    <c:v>28-Jan</c:v>
                  </c:pt>
                  <c:pt idx="1489">
                    <c:v>29-Jan</c:v>
                  </c:pt>
                  <c:pt idx="1490">
                    <c:v>30-Jan</c:v>
                  </c:pt>
                  <c:pt idx="1491">
                    <c:v>31-Jan</c:v>
                  </c:pt>
                  <c:pt idx="1492">
                    <c:v>1-Feb</c:v>
                  </c:pt>
                  <c:pt idx="1493">
                    <c:v>2-Feb</c:v>
                  </c:pt>
                  <c:pt idx="1494">
                    <c:v>3-Feb</c:v>
                  </c:pt>
                  <c:pt idx="1495">
                    <c:v>4-Feb</c:v>
                  </c:pt>
                  <c:pt idx="1496">
                    <c:v>5-Feb</c:v>
                  </c:pt>
                  <c:pt idx="1497">
                    <c:v>6-Feb</c:v>
                  </c:pt>
                  <c:pt idx="1498">
                    <c:v>7-Feb</c:v>
                  </c:pt>
                  <c:pt idx="1499">
                    <c:v>8-Feb</c:v>
                  </c:pt>
                  <c:pt idx="1500">
                    <c:v>9-Feb</c:v>
                  </c:pt>
                  <c:pt idx="1501">
                    <c:v>10-Feb</c:v>
                  </c:pt>
                  <c:pt idx="1502">
                    <c:v>11-Feb</c:v>
                  </c:pt>
                  <c:pt idx="1503">
                    <c:v>12-Feb</c:v>
                  </c:pt>
                  <c:pt idx="1504">
                    <c:v>13-Feb</c:v>
                  </c:pt>
                  <c:pt idx="1505">
                    <c:v>14-Feb</c:v>
                  </c:pt>
                  <c:pt idx="1506">
                    <c:v>15-Feb</c:v>
                  </c:pt>
                  <c:pt idx="1507">
                    <c:v>16-Feb</c:v>
                  </c:pt>
                  <c:pt idx="1508">
                    <c:v>17-Feb</c:v>
                  </c:pt>
                  <c:pt idx="1509">
                    <c:v>18-Feb</c:v>
                  </c:pt>
                  <c:pt idx="1510">
                    <c:v>19-Feb</c:v>
                  </c:pt>
                  <c:pt idx="1511">
                    <c:v>20-Feb</c:v>
                  </c:pt>
                  <c:pt idx="1512">
                    <c:v>21-Feb</c:v>
                  </c:pt>
                  <c:pt idx="1513">
                    <c:v>22-Feb</c:v>
                  </c:pt>
                  <c:pt idx="1514">
                    <c:v>23-Feb</c:v>
                  </c:pt>
                  <c:pt idx="1515">
                    <c:v>24-Feb</c:v>
                  </c:pt>
                  <c:pt idx="1516">
                    <c:v>25-Feb</c:v>
                  </c:pt>
                  <c:pt idx="1517">
                    <c:v>26-Feb</c:v>
                  </c:pt>
                  <c:pt idx="1518">
                    <c:v>27-Feb</c:v>
                  </c:pt>
                  <c:pt idx="1519">
                    <c:v>28-Feb</c:v>
                  </c:pt>
                  <c:pt idx="1520">
                    <c:v>1-Mar</c:v>
                  </c:pt>
                  <c:pt idx="1521">
                    <c:v>2-Mar</c:v>
                  </c:pt>
                  <c:pt idx="1522">
                    <c:v>3-Mar</c:v>
                  </c:pt>
                  <c:pt idx="1523">
                    <c:v>4-Mar</c:v>
                  </c:pt>
                  <c:pt idx="1524">
                    <c:v>5-Mar</c:v>
                  </c:pt>
                  <c:pt idx="1525">
                    <c:v>6-Mar</c:v>
                  </c:pt>
                  <c:pt idx="1526">
                    <c:v>7-Mar</c:v>
                  </c:pt>
                  <c:pt idx="1527">
                    <c:v>8-Mar</c:v>
                  </c:pt>
                  <c:pt idx="1528">
                    <c:v>9-Mar</c:v>
                  </c:pt>
                  <c:pt idx="1529">
                    <c:v>10-Mar</c:v>
                  </c:pt>
                  <c:pt idx="1530">
                    <c:v>11-Mar</c:v>
                  </c:pt>
                  <c:pt idx="1531">
                    <c:v>12-Mar</c:v>
                  </c:pt>
                  <c:pt idx="1532">
                    <c:v>13-Mar</c:v>
                  </c:pt>
                  <c:pt idx="1533">
                    <c:v>14-Mar</c:v>
                  </c:pt>
                  <c:pt idx="1534">
                    <c:v>15-Mar</c:v>
                  </c:pt>
                  <c:pt idx="1535">
                    <c:v>16-Mar</c:v>
                  </c:pt>
                  <c:pt idx="1536">
                    <c:v>17-Mar</c:v>
                  </c:pt>
                  <c:pt idx="1537">
                    <c:v>18-Mar</c:v>
                  </c:pt>
                  <c:pt idx="1538">
                    <c:v>19-Mar</c:v>
                  </c:pt>
                  <c:pt idx="1539">
                    <c:v>20-Mar</c:v>
                  </c:pt>
                  <c:pt idx="1540">
                    <c:v>21-Mar</c:v>
                  </c:pt>
                  <c:pt idx="1541">
                    <c:v>22-Mar</c:v>
                  </c:pt>
                  <c:pt idx="1542">
                    <c:v>23-Mar</c:v>
                  </c:pt>
                  <c:pt idx="1543">
                    <c:v>24-Mar</c:v>
                  </c:pt>
                  <c:pt idx="1544">
                    <c:v>25-Mar</c:v>
                  </c:pt>
                  <c:pt idx="1545">
                    <c:v>26-Mar</c:v>
                  </c:pt>
                  <c:pt idx="1546">
                    <c:v>27-Mar</c:v>
                  </c:pt>
                  <c:pt idx="1547">
                    <c:v>28-Mar</c:v>
                  </c:pt>
                  <c:pt idx="1548">
                    <c:v>29-Mar</c:v>
                  </c:pt>
                  <c:pt idx="1549">
                    <c:v>30-Mar</c:v>
                  </c:pt>
                  <c:pt idx="1550">
                    <c:v>31-Mar</c:v>
                  </c:pt>
                  <c:pt idx="1551">
                    <c:v>1-Apr</c:v>
                  </c:pt>
                  <c:pt idx="1552">
                    <c:v>2-Apr</c:v>
                  </c:pt>
                  <c:pt idx="1553">
                    <c:v>3-Apr</c:v>
                  </c:pt>
                  <c:pt idx="1554">
                    <c:v>4-Apr</c:v>
                  </c:pt>
                  <c:pt idx="1555">
                    <c:v>5-Apr</c:v>
                  </c:pt>
                  <c:pt idx="1556">
                    <c:v>6-Apr</c:v>
                  </c:pt>
                  <c:pt idx="1557">
                    <c:v>7-Apr</c:v>
                  </c:pt>
                  <c:pt idx="1558">
                    <c:v>8-Apr</c:v>
                  </c:pt>
                  <c:pt idx="1559">
                    <c:v>9-Apr</c:v>
                  </c:pt>
                  <c:pt idx="1560">
                    <c:v>10-Apr</c:v>
                  </c:pt>
                  <c:pt idx="1561">
                    <c:v>11-Apr</c:v>
                  </c:pt>
                  <c:pt idx="1562">
                    <c:v>12-Apr</c:v>
                  </c:pt>
                  <c:pt idx="1563">
                    <c:v>13-Apr</c:v>
                  </c:pt>
                  <c:pt idx="1564">
                    <c:v>14-Apr</c:v>
                  </c:pt>
                  <c:pt idx="1565">
                    <c:v>15-Apr</c:v>
                  </c:pt>
                  <c:pt idx="1566">
                    <c:v>16-Apr</c:v>
                  </c:pt>
                  <c:pt idx="1567">
                    <c:v>17-Apr</c:v>
                  </c:pt>
                  <c:pt idx="1568">
                    <c:v>18-Apr</c:v>
                  </c:pt>
                  <c:pt idx="1569">
                    <c:v>19-Apr</c:v>
                  </c:pt>
                  <c:pt idx="1570">
                    <c:v>20-Apr</c:v>
                  </c:pt>
                  <c:pt idx="1571">
                    <c:v>21-Apr</c:v>
                  </c:pt>
                  <c:pt idx="1572">
                    <c:v>22-Apr</c:v>
                  </c:pt>
                  <c:pt idx="1573">
                    <c:v>23-Apr</c:v>
                  </c:pt>
                  <c:pt idx="1574">
                    <c:v>24-Apr</c:v>
                  </c:pt>
                  <c:pt idx="1575">
                    <c:v>25-Apr</c:v>
                  </c:pt>
                  <c:pt idx="1576">
                    <c:v>26-Apr</c:v>
                  </c:pt>
                  <c:pt idx="1577">
                    <c:v>27-Apr</c:v>
                  </c:pt>
                  <c:pt idx="1578">
                    <c:v>28-Apr</c:v>
                  </c:pt>
                  <c:pt idx="1579">
                    <c:v>29-Apr</c:v>
                  </c:pt>
                  <c:pt idx="1580">
                    <c:v>30-Apr</c:v>
                  </c:pt>
                  <c:pt idx="1581">
                    <c:v>1-May</c:v>
                  </c:pt>
                  <c:pt idx="1582">
                    <c:v>2-May</c:v>
                  </c:pt>
                  <c:pt idx="1583">
                    <c:v>3-May</c:v>
                  </c:pt>
                  <c:pt idx="1584">
                    <c:v>4-May</c:v>
                  </c:pt>
                  <c:pt idx="1585">
                    <c:v>5-May</c:v>
                  </c:pt>
                  <c:pt idx="1586">
                    <c:v>6-May</c:v>
                  </c:pt>
                  <c:pt idx="1587">
                    <c:v>7-May</c:v>
                  </c:pt>
                  <c:pt idx="1588">
                    <c:v>8-May</c:v>
                  </c:pt>
                  <c:pt idx="1589">
                    <c:v>9-May</c:v>
                  </c:pt>
                  <c:pt idx="1590">
                    <c:v>10-May</c:v>
                  </c:pt>
                  <c:pt idx="1591">
                    <c:v>11-May</c:v>
                  </c:pt>
                  <c:pt idx="1592">
                    <c:v>12-May</c:v>
                  </c:pt>
                  <c:pt idx="1593">
                    <c:v>13-May</c:v>
                  </c:pt>
                  <c:pt idx="1594">
                    <c:v>14-May</c:v>
                  </c:pt>
                  <c:pt idx="1595">
                    <c:v>15-May</c:v>
                  </c:pt>
                  <c:pt idx="1596">
                    <c:v>16-May</c:v>
                  </c:pt>
                  <c:pt idx="1597">
                    <c:v>17-May</c:v>
                  </c:pt>
                  <c:pt idx="1598">
                    <c:v>18-May</c:v>
                  </c:pt>
                  <c:pt idx="1599">
                    <c:v>19-May</c:v>
                  </c:pt>
                  <c:pt idx="1600">
                    <c:v>20-May</c:v>
                  </c:pt>
                  <c:pt idx="1601">
                    <c:v>21-May</c:v>
                  </c:pt>
                  <c:pt idx="1602">
                    <c:v>22-May</c:v>
                  </c:pt>
                  <c:pt idx="1603">
                    <c:v>23-May</c:v>
                  </c:pt>
                  <c:pt idx="1604">
                    <c:v>24-May</c:v>
                  </c:pt>
                  <c:pt idx="1605">
                    <c:v>25-May</c:v>
                  </c:pt>
                  <c:pt idx="1606">
                    <c:v>26-May</c:v>
                  </c:pt>
                  <c:pt idx="1607">
                    <c:v>27-May</c:v>
                  </c:pt>
                  <c:pt idx="1608">
                    <c:v>28-May</c:v>
                  </c:pt>
                  <c:pt idx="1609">
                    <c:v>29-May</c:v>
                  </c:pt>
                  <c:pt idx="1610">
                    <c:v>30-May</c:v>
                  </c:pt>
                  <c:pt idx="1611">
                    <c:v>31-May</c:v>
                  </c:pt>
                  <c:pt idx="1612">
                    <c:v>1-Jun</c:v>
                  </c:pt>
                  <c:pt idx="1613">
                    <c:v>2-Jun</c:v>
                  </c:pt>
                  <c:pt idx="1614">
                    <c:v>3-Jun</c:v>
                  </c:pt>
                  <c:pt idx="1615">
                    <c:v>4-Jun</c:v>
                  </c:pt>
                  <c:pt idx="1616">
                    <c:v>5-Jun</c:v>
                  </c:pt>
                  <c:pt idx="1617">
                    <c:v>6-Jun</c:v>
                  </c:pt>
                  <c:pt idx="1618">
                    <c:v>7-Jun</c:v>
                  </c:pt>
                  <c:pt idx="1619">
                    <c:v>8-Jun</c:v>
                  </c:pt>
                  <c:pt idx="1620">
                    <c:v>9-Jun</c:v>
                  </c:pt>
                  <c:pt idx="1621">
                    <c:v>10-Jun</c:v>
                  </c:pt>
                  <c:pt idx="1622">
                    <c:v>11-Jun</c:v>
                  </c:pt>
                  <c:pt idx="1623">
                    <c:v>12-Jun</c:v>
                  </c:pt>
                  <c:pt idx="1624">
                    <c:v>13-Jun</c:v>
                  </c:pt>
                  <c:pt idx="1625">
                    <c:v>14-Jun</c:v>
                  </c:pt>
                  <c:pt idx="1626">
                    <c:v>15-Jun</c:v>
                  </c:pt>
                  <c:pt idx="1627">
                    <c:v>16-Jun</c:v>
                  </c:pt>
                  <c:pt idx="1628">
                    <c:v>17-Jun</c:v>
                  </c:pt>
                  <c:pt idx="1629">
                    <c:v>18-Jun</c:v>
                  </c:pt>
                  <c:pt idx="1630">
                    <c:v>19-Jun</c:v>
                  </c:pt>
                  <c:pt idx="1631">
                    <c:v>20-Jun</c:v>
                  </c:pt>
                  <c:pt idx="1632">
                    <c:v>21-Jun</c:v>
                  </c:pt>
                  <c:pt idx="1633">
                    <c:v>22-Jun</c:v>
                  </c:pt>
                  <c:pt idx="1634">
                    <c:v>23-Jun</c:v>
                  </c:pt>
                  <c:pt idx="1635">
                    <c:v>24-Jun</c:v>
                  </c:pt>
                  <c:pt idx="1636">
                    <c:v>25-Jun</c:v>
                  </c:pt>
                  <c:pt idx="1637">
                    <c:v>26-Jun</c:v>
                  </c:pt>
                  <c:pt idx="1638">
                    <c:v>27-Jun</c:v>
                  </c:pt>
                  <c:pt idx="1639">
                    <c:v>28-Jun</c:v>
                  </c:pt>
                  <c:pt idx="1640">
                    <c:v>29-Jun</c:v>
                  </c:pt>
                  <c:pt idx="1641">
                    <c:v>30-Jun</c:v>
                  </c:pt>
                  <c:pt idx="1642">
                    <c:v>1-Jul</c:v>
                  </c:pt>
                  <c:pt idx="1643">
                    <c:v>2-Jul</c:v>
                  </c:pt>
                  <c:pt idx="1644">
                    <c:v>3-Jul</c:v>
                  </c:pt>
                  <c:pt idx="1645">
                    <c:v>4-Jul</c:v>
                  </c:pt>
                  <c:pt idx="1646">
                    <c:v>5-Jul</c:v>
                  </c:pt>
                  <c:pt idx="1647">
                    <c:v>6-Jul</c:v>
                  </c:pt>
                  <c:pt idx="1648">
                    <c:v>7-Jul</c:v>
                  </c:pt>
                  <c:pt idx="1649">
                    <c:v>8-Jul</c:v>
                  </c:pt>
                  <c:pt idx="1650">
                    <c:v>9-Jul</c:v>
                  </c:pt>
                  <c:pt idx="1651">
                    <c:v>10-Jul</c:v>
                  </c:pt>
                  <c:pt idx="1652">
                    <c:v>11-Jul</c:v>
                  </c:pt>
                  <c:pt idx="1653">
                    <c:v>12-Jul</c:v>
                  </c:pt>
                  <c:pt idx="1654">
                    <c:v>13-Jul</c:v>
                  </c:pt>
                  <c:pt idx="1655">
                    <c:v>14-Jul</c:v>
                  </c:pt>
                  <c:pt idx="1656">
                    <c:v>15-Jul</c:v>
                  </c:pt>
                  <c:pt idx="1657">
                    <c:v>16-Jul</c:v>
                  </c:pt>
                  <c:pt idx="1658">
                    <c:v>17-Jul</c:v>
                  </c:pt>
                  <c:pt idx="1659">
                    <c:v>18-Jul</c:v>
                  </c:pt>
                  <c:pt idx="1660">
                    <c:v>19-Jul</c:v>
                  </c:pt>
                  <c:pt idx="1661">
                    <c:v>20-Jul</c:v>
                  </c:pt>
                  <c:pt idx="1662">
                    <c:v>21-Jul</c:v>
                  </c:pt>
                  <c:pt idx="1663">
                    <c:v>22-Jul</c:v>
                  </c:pt>
                  <c:pt idx="1664">
                    <c:v>23-Jul</c:v>
                  </c:pt>
                  <c:pt idx="1665">
                    <c:v>24-Jul</c:v>
                  </c:pt>
                  <c:pt idx="1666">
                    <c:v>25-Jul</c:v>
                  </c:pt>
                  <c:pt idx="1667">
                    <c:v>26-Jul</c:v>
                  </c:pt>
                  <c:pt idx="1668">
                    <c:v>27-Jul</c:v>
                  </c:pt>
                  <c:pt idx="1669">
                    <c:v>28-Jul</c:v>
                  </c:pt>
                  <c:pt idx="1670">
                    <c:v>29-Jul</c:v>
                  </c:pt>
                  <c:pt idx="1671">
                    <c:v>30-Jul</c:v>
                  </c:pt>
                  <c:pt idx="1672">
                    <c:v>31-Jul</c:v>
                  </c:pt>
                  <c:pt idx="1673">
                    <c:v>1-Aug</c:v>
                  </c:pt>
                  <c:pt idx="1674">
                    <c:v>2-Aug</c:v>
                  </c:pt>
                  <c:pt idx="1675">
                    <c:v>3-Aug</c:v>
                  </c:pt>
                  <c:pt idx="1676">
                    <c:v>4-Aug</c:v>
                  </c:pt>
                  <c:pt idx="1677">
                    <c:v>5-Aug</c:v>
                  </c:pt>
                  <c:pt idx="1678">
                    <c:v>6-Aug</c:v>
                  </c:pt>
                  <c:pt idx="1679">
                    <c:v>7-Aug</c:v>
                  </c:pt>
                  <c:pt idx="1680">
                    <c:v>8-Aug</c:v>
                  </c:pt>
                  <c:pt idx="1681">
                    <c:v>9-Aug</c:v>
                  </c:pt>
                  <c:pt idx="1682">
                    <c:v>10-Aug</c:v>
                  </c:pt>
                  <c:pt idx="1683">
                    <c:v>11-Aug</c:v>
                  </c:pt>
                  <c:pt idx="1684">
                    <c:v>12-Aug</c:v>
                  </c:pt>
                  <c:pt idx="1685">
                    <c:v>13-Aug</c:v>
                  </c:pt>
                  <c:pt idx="1686">
                    <c:v>14-Aug</c:v>
                  </c:pt>
                  <c:pt idx="1687">
                    <c:v>15-Aug</c:v>
                  </c:pt>
                  <c:pt idx="1688">
                    <c:v>16-Aug</c:v>
                  </c:pt>
                  <c:pt idx="1689">
                    <c:v>17-Aug</c:v>
                  </c:pt>
                  <c:pt idx="1690">
                    <c:v>18-Aug</c:v>
                  </c:pt>
                  <c:pt idx="1691">
                    <c:v>19-Aug</c:v>
                  </c:pt>
                  <c:pt idx="1692">
                    <c:v>20-Aug</c:v>
                  </c:pt>
                  <c:pt idx="1693">
                    <c:v>21-Aug</c:v>
                  </c:pt>
                  <c:pt idx="1694">
                    <c:v>22-Aug</c:v>
                  </c:pt>
                  <c:pt idx="1695">
                    <c:v>23-Aug</c:v>
                  </c:pt>
                  <c:pt idx="1696">
                    <c:v>24-Aug</c:v>
                  </c:pt>
                  <c:pt idx="1697">
                    <c:v>25-Aug</c:v>
                  </c:pt>
                  <c:pt idx="1698">
                    <c:v>26-Aug</c:v>
                  </c:pt>
                  <c:pt idx="1699">
                    <c:v>27-Aug</c:v>
                  </c:pt>
                  <c:pt idx="1700">
                    <c:v>28-Aug</c:v>
                  </c:pt>
                  <c:pt idx="1701">
                    <c:v>29-Aug</c:v>
                  </c:pt>
                  <c:pt idx="1702">
                    <c:v>30-Aug</c:v>
                  </c:pt>
                  <c:pt idx="1703">
                    <c:v>31-Aug</c:v>
                  </c:pt>
                  <c:pt idx="1704">
                    <c:v>1-Sep</c:v>
                  </c:pt>
                  <c:pt idx="1705">
                    <c:v>2-Sep</c:v>
                  </c:pt>
                  <c:pt idx="1706">
                    <c:v>3-Sep</c:v>
                  </c:pt>
                  <c:pt idx="1707">
                    <c:v>4-Sep</c:v>
                  </c:pt>
                  <c:pt idx="1708">
                    <c:v>5-Sep</c:v>
                  </c:pt>
                  <c:pt idx="1709">
                    <c:v>6-Sep</c:v>
                  </c:pt>
                  <c:pt idx="1710">
                    <c:v>7-Sep</c:v>
                  </c:pt>
                  <c:pt idx="1711">
                    <c:v>8-Sep</c:v>
                  </c:pt>
                  <c:pt idx="1712">
                    <c:v>9-Sep</c:v>
                  </c:pt>
                  <c:pt idx="1713">
                    <c:v>10-Sep</c:v>
                  </c:pt>
                  <c:pt idx="1714">
                    <c:v>11-Sep</c:v>
                  </c:pt>
                  <c:pt idx="1715">
                    <c:v>12-Sep</c:v>
                  </c:pt>
                  <c:pt idx="1716">
                    <c:v>13-Sep</c:v>
                  </c:pt>
                  <c:pt idx="1717">
                    <c:v>14-Sep</c:v>
                  </c:pt>
                  <c:pt idx="1718">
                    <c:v>15-Sep</c:v>
                  </c:pt>
                  <c:pt idx="1719">
                    <c:v>16-Sep</c:v>
                  </c:pt>
                  <c:pt idx="1720">
                    <c:v>17-Sep</c:v>
                  </c:pt>
                  <c:pt idx="1721">
                    <c:v>18-Sep</c:v>
                  </c:pt>
                  <c:pt idx="1722">
                    <c:v>19-Sep</c:v>
                  </c:pt>
                  <c:pt idx="1723">
                    <c:v>20-Sep</c:v>
                  </c:pt>
                  <c:pt idx="1724">
                    <c:v>21-Sep</c:v>
                  </c:pt>
                  <c:pt idx="1725">
                    <c:v>22-Sep</c:v>
                  </c:pt>
                  <c:pt idx="1726">
                    <c:v>23-Sep</c:v>
                  </c:pt>
                  <c:pt idx="1727">
                    <c:v>24-Sep</c:v>
                  </c:pt>
                  <c:pt idx="1728">
                    <c:v>25-Sep</c:v>
                  </c:pt>
                  <c:pt idx="1729">
                    <c:v>26-Sep</c:v>
                  </c:pt>
                  <c:pt idx="1730">
                    <c:v>27-Sep</c:v>
                  </c:pt>
                  <c:pt idx="1731">
                    <c:v>28-Sep</c:v>
                  </c:pt>
                  <c:pt idx="1732">
                    <c:v>29-Sep</c:v>
                  </c:pt>
                  <c:pt idx="1733">
                    <c:v>30-Sep</c:v>
                  </c:pt>
                  <c:pt idx="1734">
                    <c:v>1-Oct</c:v>
                  </c:pt>
                  <c:pt idx="1735">
                    <c:v>2-Oct</c:v>
                  </c:pt>
                  <c:pt idx="1736">
                    <c:v>3-Oct</c:v>
                  </c:pt>
                  <c:pt idx="1737">
                    <c:v>4-Oct</c:v>
                  </c:pt>
                  <c:pt idx="1738">
                    <c:v>5-Oct</c:v>
                  </c:pt>
                  <c:pt idx="1739">
                    <c:v>6-Oct</c:v>
                  </c:pt>
                  <c:pt idx="1740">
                    <c:v>7-Oct</c:v>
                  </c:pt>
                  <c:pt idx="1741">
                    <c:v>8-Oct</c:v>
                  </c:pt>
                  <c:pt idx="1742">
                    <c:v>9-Oct</c:v>
                  </c:pt>
                  <c:pt idx="1743">
                    <c:v>10-Oct</c:v>
                  </c:pt>
                  <c:pt idx="1744">
                    <c:v>11-Oct</c:v>
                  </c:pt>
                  <c:pt idx="1745">
                    <c:v>12-Oct</c:v>
                  </c:pt>
                  <c:pt idx="1746">
                    <c:v>13-Oct</c:v>
                  </c:pt>
                  <c:pt idx="1747">
                    <c:v>14-Oct</c:v>
                  </c:pt>
                  <c:pt idx="1748">
                    <c:v>15-Oct</c:v>
                  </c:pt>
                  <c:pt idx="1749">
                    <c:v>16-Oct</c:v>
                  </c:pt>
                  <c:pt idx="1750">
                    <c:v>17-Oct</c:v>
                  </c:pt>
                  <c:pt idx="1751">
                    <c:v>18-Oct</c:v>
                  </c:pt>
                  <c:pt idx="1752">
                    <c:v>19-Oct</c:v>
                  </c:pt>
                  <c:pt idx="1753">
                    <c:v>20-Oct</c:v>
                  </c:pt>
                  <c:pt idx="1754">
                    <c:v>21-Oct</c:v>
                  </c:pt>
                  <c:pt idx="1755">
                    <c:v>22-Oct</c:v>
                  </c:pt>
                  <c:pt idx="1756">
                    <c:v>23-Oct</c:v>
                  </c:pt>
                  <c:pt idx="1757">
                    <c:v>24-Oct</c:v>
                  </c:pt>
                  <c:pt idx="1758">
                    <c:v>25-Oct</c:v>
                  </c:pt>
                  <c:pt idx="1759">
                    <c:v>26-Oct</c:v>
                  </c:pt>
                  <c:pt idx="1760">
                    <c:v>27-Oct</c:v>
                  </c:pt>
                  <c:pt idx="1761">
                    <c:v>28-Oct</c:v>
                  </c:pt>
                  <c:pt idx="1762">
                    <c:v>29-Oct</c:v>
                  </c:pt>
                  <c:pt idx="1763">
                    <c:v>30-Oct</c:v>
                  </c:pt>
                  <c:pt idx="1764">
                    <c:v>31-Oct</c:v>
                  </c:pt>
                  <c:pt idx="1765">
                    <c:v>1-Nov</c:v>
                  </c:pt>
                  <c:pt idx="1766">
                    <c:v>2-Nov</c:v>
                  </c:pt>
                  <c:pt idx="1767">
                    <c:v>3-Nov</c:v>
                  </c:pt>
                  <c:pt idx="1768">
                    <c:v>4-Nov</c:v>
                  </c:pt>
                  <c:pt idx="1769">
                    <c:v>5-Nov</c:v>
                  </c:pt>
                  <c:pt idx="1770">
                    <c:v>6-Nov</c:v>
                  </c:pt>
                  <c:pt idx="1771">
                    <c:v>7-Nov</c:v>
                  </c:pt>
                  <c:pt idx="1772">
                    <c:v>8-Nov</c:v>
                  </c:pt>
                  <c:pt idx="1773">
                    <c:v>9-Nov</c:v>
                  </c:pt>
                  <c:pt idx="1774">
                    <c:v>10-Nov</c:v>
                  </c:pt>
                  <c:pt idx="1775">
                    <c:v>11-Nov</c:v>
                  </c:pt>
                  <c:pt idx="1776">
                    <c:v>12-Nov</c:v>
                  </c:pt>
                  <c:pt idx="1777">
                    <c:v>13-Nov</c:v>
                  </c:pt>
                  <c:pt idx="1778">
                    <c:v>14-Nov</c:v>
                  </c:pt>
                  <c:pt idx="1779">
                    <c:v>15-Nov</c:v>
                  </c:pt>
                  <c:pt idx="1780">
                    <c:v>16-Nov</c:v>
                  </c:pt>
                  <c:pt idx="1781">
                    <c:v>17-Nov</c:v>
                  </c:pt>
                  <c:pt idx="1782">
                    <c:v>18-Nov</c:v>
                  </c:pt>
                  <c:pt idx="1783">
                    <c:v>19-Nov</c:v>
                  </c:pt>
                  <c:pt idx="1784">
                    <c:v>20-Nov</c:v>
                  </c:pt>
                  <c:pt idx="1785">
                    <c:v>21-Nov</c:v>
                  </c:pt>
                  <c:pt idx="1786">
                    <c:v>22-Nov</c:v>
                  </c:pt>
                  <c:pt idx="1787">
                    <c:v>23-Nov</c:v>
                  </c:pt>
                  <c:pt idx="1788">
                    <c:v>24-Nov</c:v>
                  </c:pt>
                  <c:pt idx="1789">
                    <c:v>25-Nov</c:v>
                  </c:pt>
                  <c:pt idx="1790">
                    <c:v>26-Nov</c:v>
                  </c:pt>
                  <c:pt idx="1791">
                    <c:v>27-Nov</c:v>
                  </c:pt>
                  <c:pt idx="1792">
                    <c:v>28-Nov</c:v>
                  </c:pt>
                  <c:pt idx="1793">
                    <c:v>29-Nov</c:v>
                  </c:pt>
                  <c:pt idx="1794">
                    <c:v>30-Nov</c:v>
                  </c:pt>
                  <c:pt idx="1795">
                    <c:v>1-Dec</c:v>
                  </c:pt>
                  <c:pt idx="1796">
                    <c:v>2-Dec</c:v>
                  </c:pt>
                  <c:pt idx="1797">
                    <c:v>3-Dec</c:v>
                  </c:pt>
                  <c:pt idx="1798">
                    <c:v>4-Dec</c:v>
                  </c:pt>
                  <c:pt idx="1799">
                    <c:v>5-Dec</c:v>
                  </c:pt>
                  <c:pt idx="1800">
                    <c:v>6-Dec</c:v>
                  </c:pt>
                  <c:pt idx="1801">
                    <c:v>7-Dec</c:v>
                  </c:pt>
                  <c:pt idx="1802">
                    <c:v>8-Dec</c:v>
                  </c:pt>
                  <c:pt idx="1803">
                    <c:v>9-Dec</c:v>
                  </c:pt>
                  <c:pt idx="1804">
                    <c:v>10-Dec</c:v>
                  </c:pt>
                  <c:pt idx="1805">
                    <c:v>11-Dec</c:v>
                  </c:pt>
                  <c:pt idx="1806">
                    <c:v>12-Dec</c:v>
                  </c:pt>
                  <c:pt idx="1807">
                    <c:v>13-Dec</c:v>
                  </c:pt>
                  <c:pt idx="1808">
                    <c:v>14-Dec</c:v>
                  </c:pt>
                  <c:pt idx="1809">
                    <c:v>15-Dec</c:v>
                  </c:pt>
                  <c:pt idx="1810">
                    <c:v>16-Dec</c:v>
                  </c:pt>
                  <c:pt idx="1811">
                    <c:v>17-Dec</c:v>
                  </c:pt>
                  <c:pt idx="1812">
                    <c:v>18-Dec</c:v>
                  </c:pt>
                  <c:pt idx="1813">
                    <c:v>19-Dec</c:v>
                  </c:pt>
                  <c:pt idx="1814">
                    <c:v>20-Dec</c:v>
                  </c:pt>
                  <c:pt idx="1815">
                    <c:v>21-Dec</c:v>
                  </c:pt>
                  <c:pt idx="1816">
                    <c:v>22-Dec</c:v>
                  </c:pt>
                  <c:pt idx="1817">
                    <c:v>23-Dec</c:v>
                  </c:pt>
                  <c:pt idx="1818">
                    <c:v>24-Dec</c:v>
                  </c:pt>
                  <c:pt idx="1819">
                    <c:v>25-Dec</c:v>
                  </c:pt>
                  <c:pt idx="1820">
                    <c:v>26-Dec</c:v>
                  </c:pt>
                  <c:pt idx="1821">
                    <c:v>27-Dec</c:v>
                  </c:pt>
                  <c:pt idx="1822">
                    <c:v>28-Dec</c:v>
                  </c:pt>
                  <c:pt idx="1823">
                    <c:v>29-Dec</c:v>
                  </c:pt>
                  <c:pt idx="1824">
                    <c:v>30-Dec</c:v>
                  </c:pt>
                  <c:pt idx="1825">
                    <c:v>31-Dec</c:v>
                  </c:pt>
                  <c:pt idx="1826">
                    <c:v>1-Jan</c:v>
                  </c:pt>
                  <c:pt idx="1827">
                    <c:v>2-Jan</c:v>
                  </c:pt>
                  <c:pt idx="1828">
                    <c:v>3-Jan</c:v>
                  </c:pt>
                  <c:pt idx="1829">
                    <c:v>4-Jan</c:v>
                  </c:pt>
                  <c:pt idx="1830">
                    <c:v>5-Jan</c:v>
                  </c:pt>
                  <c:pt idx="1831">
                    <c:v>6-Jan</c:v>
                  </c:pt>
                  <c:pt idx="1832">
                    <c:v>7-Jan</c:v>
                  </c:pt>
                  <c:pt idx="1833">
                    <c:v>8-Jan</c:v>
                  </c:pt>
                  <c:pt idx="1834">
                    <c:v>9-Jan</c:v>
                  </c:pt>
                  <c:pt idx="1835">
                    <c:v>10-Jan</c:v>
                  </c:pt>
                  <c:pt idx="1836">
                    <c:v>11-Jan</c:v>
                  </c:pt>
                  <c:pt idx="1837">
                    <c:v>12-Jan</c:v>
                  </c:pt>
                  <c:pt idx="1838">
                    <c:v>13-Jan</c:v>
                  </c:pt>
                  <c:pt idx="1839">
                    <c:v>14-Jan</c:v>
                  </c:pt>
                  <c:pt idx="1840">
                    <c:v>15-Jan</c:v>
                  </c:pt>
                  <c:pt idx="1841">
                    <c:v>16-Jan</c:v>
                  </c:pt>
                  <c:pt idx="1842">
                    <c:v>17-Jan</c:v>
                  </c:pt>
                  <c:pt idx="1843">
                    <c:v>18-Jan</c:v>
                  </c:pt>
                  <c:pt idx="1844">
                    <c:v>19-Jan</c:v>
                  </c:pt>
                  <c:pt idx="1845">
                    <c:v>20-Jan</c:v>
                  </c:pt>
                  <c:pt idx="1846">
                    <c:v>21-Jan</c:v>
                  </c:pt>
                  <c:pt idx="1847">
                    <c:v>22-Jan</c:v>
                  </c:pt>
                  <c:pt idx="1848">
                    <c:v>23-Jan</c:v>
                  </c:pt>
                  <c:pt idx="1849">
                    <c:v>24-Jan</c:v>
                  </c:pt>
                  <c:pt idx="1850">
                    <c:v>25-Jan</c:v>
                  </c:pt>
                  <c:pt idx="1851">
                    <c:v>26-Jan</c:v>
                  </c:pt>
                  <c:pt idx="1852">
                    <c:v>27-Jan</c:v>
                  </c:pt>
                  <c:pt idx="1853">
                    <c:v>28-Jan</c:v>
                  </c:pt>
                  <c:pt idx="1854">
                    <c:v>29-Jan</c:v>
                  </c:pt>
                  <c:pt idx="1855">
                    <c:v>30-Jan</c:v>
                  </c:pt>
                  <c:pt idx="1856">
                    <c:v>31-Jan</c:v>
                  </c:pt>
                  <c:pt idx="1857">
                    <c:v>1-Feb</c:v>
                  </c:pt>
                  <c:pt idx="1858">
                    <c:v>2-Feb</c:v>
                  </c:pt>
                  <c:pt idx="1859">
                    <c:v>3-Feb</c:v>
                  </c:pt>
                  <c:pt idx="1860">
                    <c:v>4-Feb</c:v>
                  </c:pt>
                  <c:pt idx="1861">
                    <c:v>5-Feb</c:v>
                  </c:pt>
                  <c:pt idx="1862">
                    <c:v>6-Feb</c:v>
                  </c:pt>
                  <c:pt idx="1863">
                    <c:v>7-Feb</c:v>
                  </c:pt>
                  <c:pt idx="1864">
                    <c:v>8-Feb</c:v>
                  </c:pt>
                  <c:pt idx="1865">
                    <c:v>9-Feb</c:v>
                  </c:pt>
                  <c:pt idx="1866">
                    <c:v>10-Feb</c:v>
                  </c:pt>
                  <c:pt idx="1867">
                    <c:v>11-Feb</c:v>
                  </c:pt>
                  <c:pt idx="1868">
                    <c:v>12-Feb</c:v>
                  </c:pt>
                  <c:pt idx="1869">
                    <c:v>13-Feb</c:v>
                  </c:pt>
                  <c:pt idx="1870">
                    <c:v>14-Feb</c:v>
                  </c:pt>
                  <c:pt idx="1871">
                    <c:v>15-Feb</c:v>
                  </c:pt>
                  <c:pt idx="1872">
                    <c:v>16-Feb</c:v>
                  </c:pt>
                  <c:pt idx="1873">
                    <c:v>17-Feb</c:v>
                  </c:pt>
                  <c:pt idx="1874">
                    <c:v>18-Feb</c:v>
                  </c:pt>
                  <c:pt idx="1875">
                    <c:v>19-Feb</c:v>
                  </c:pt>
                  <c:pt idx="1876">
                    <c:v>20-Feb</c:v>
                  </c:pt>
                  <c:pt idx="1877">
                    <c:v>21-Feb</c:v>
                  </c:pt>
                  <c:pt idx="1878">
                    <c:v>22-Feb</c:v>
                  </c:pt>
                  <c:pt idx="1879">
                    <c:v>23-Feb</c:v>
                  </c:pt>
                  <c:pt idx="1880">
                    <c:v>24-Feb</c:v>
                  </c:pt>
                  <c:pt idx="1881">
                    <c:v>25-Feb</c:v>
                  </c:pt>
                  <c:pt idx="1882">
                    <c:v>26-Feb</c:v>
                  </c:pt>
                  <c:pt idx="1883">
                    <c:v>27-Feb</c:v>
                  </c:pt>
                  <c:pt idx="1884">
                    <c:v>28-Feb</c:v>
                  </c:pt>
                  <c:pt idx="1885">
                    <c:v>1-Mar</c:v>
                  </c:pt>
                  <c:pt idx="1886">
                    <c:v>2-Mar</c:v>
                  </c:pt>
                  <c:pt idx="1887">
                    <c:v>3-Mar</c:v>
                  </c:pt>
                  <c:pt idx="1888">
                    <c:v>4-Mar</c:v>
                  </c:pt>
                  <c:pt idx="1889">
                    <c:v>5-Mar</c:v>
                  </c:pt>
                  <c:pt idx="1890">
                    <c:v>6-Mar</c:v>
                  </c:pt>
                  <c:pt idx="1891">
                    <c:v>7-Mar</c:v>
                  </c:pt>
                  <c:pt idx="1892">
                    <c:v>8-Mar</c:v>
                  </c:pt>
                  <c:pt idx="1893">
                    <c:v>9-Mar</c:v>
                  </c:pt>
                  <c:pt idx="1894">
                    <c:v>10-Mar</c:v>
                  </c:pt>
                  <c:pt idx="1895">
                    <c:v>11-Mar</c:v>
                  </c:pt>
                  <c:pt idx="1896">
                    <c:v>12-Mar</c:v>
                  </c:pt>
                  <c:pt idx="1897">
                    <c:v>13-Mar</c:v>
                  </c:pt>
                  <c:pt idx="1898">
                    <c:v>14-Mar</c:v>
                  </c:pt>
                  <c:pt idx="1899">
                    <c:v>15-Mar</c:v>
                  </c:pt>
                  <c:pt idx="1900">
                    <c:v>16-Mar</c:v>
                  </c:pt>
                  <c:pt idx="1901">
                    <c:v>17-Mar</c:v>
                  </c:pt>
                  <c:pt idx="1902">
                    <c:v>18-Mar</c:v>
                  </c:pt>
                  <c:pt idx="1903">
                    <c:v>19-Mar</c:v>
                  </c:pt>
                  <c:pt idx="1904">
                    <c:v>20-Mar</c:v>
                  </c:pt>
                  <c:pt idx="1905">
                    <c:v>21-Mar</c:v>
                  </c:pt>
                  <c:pt idx="1906">
                    <c:v>22-Mar</c:v>
                  </c:pt>
                  <c:pt idx="1907">
                    <c:v>23-Mar</c:v>
                  </c:pt>
                  <c:pt idx="1908">
                    <c:v>24-Mar</c:v>
                  </c:pt>
                  <c:pt idx="1909">
                    <c:v>25-Mar</c:v>
                  </c:pt>
                  <c:pt idx="1910">
                    <c:v>26-Mar</c:v>
                  </c:pt>
                  <c:pt idx="1911">
                    <c:v>27-Mar</c:v>
                  </c:pt>
                  <c:pt idx="1912">
                    <c:v>28-Mar</c:v>
                  </c:pt>
                  <c:pt idx="1913">
                    <c:v>29-Mar</c:v>
                  </c:pt>
                  <c:pt idx="1914">
                    <c:v>30-Mar</c:v>
                  </c:pt>
                  <c:pt idx="1915">
                    <c:v>31-Mar</c:v>
                  </c:pt>
                  <c:pt idx="1916">
                    <c:v>1-Apr</c:v>
                  </c:pt>
                  <c:pt idx="1917">
                    <c:v>2-Apr</c:v>
                  </c:pt>
                  <c:pt idx="1918">
                    <c:v>3-Apr</c:v>
                  </c:pt>
                  <c:pt idx="1919">
                    <c:v>4-Apr</c:v>
                  </c:pt>
                  <c:pt idx="1920">
                    <c:v>5-Apr</c:v>
                  </c:pt>
                  <c:pt idx="1921">
                    <c:v>6-Apr</c:v>
                  </c:pt>
                  <c:pt idx="1922">
                    <c:v>7-Apr</c:v>
                  </c:pt>
                  <c:pt idx="1923">
                    <c:v>8-Apr</c:v>
                  </c:pt>
                  <c:pt idx="1924">
                    <c:v>9-Apr</c:v>
                  </c:pt>
                  <c:pt idx="1925">
                    <c:v>10-Apr</c:v>
                  </c:pt>
                  <c:pt idx="1926">
                    <c:v>11-Apr</c:v>
                  </c:pt>
                  <c:pt idx="1927">
                    <c:v>12-Apr</c:v>
                  </c:pt>
                  <c:pt idx="1928">
                    <c:v>13-Apr</c:v>
                  </c:pt>
                  <c:pt idx="1929">
                    <c:v>14-Apr</c:v>
                  </c:pt>
                  <c:pt idx="1930">
                    <c:v>15-Apr</c:v>
                  </c:pt>
                  <c:pt idx="1931">
                    <c:v>16-Apr</c:v>
                  </c:pt>
                  <c:pt idx="1932">
                    <c:v>17-Apr</c:v>
                  </c:pt>
                  <c:pt idx="1933">
                    <c:v>18-Apr</c:v>
                  </c:pt>
                  <c:pt idx="1934">
                    <c:v>19-Apr</c:v>
                  </c:pt>
                  <c:pt idx="1935">
                    <c:v>20-Apr</c:v>
                  </c:pt>
                  <c:pt idx="1936">
                    <c:v>21-Apr</c:v>
                  </c:pt>
                  <c:pt idx="1937">
                    <c:v>22-Apr</c:v>
                  </c:pt>
                  <c:pt idx="1938">
                    <c:v>23-Apr</c:v>
                  </c:pt>
                  <c:pt idx="1939">
                    <c:v>24-Apr</c:v>
                  </c:pt>
                  <c:pt idx="1940">
                    <c:v>25-Apr</c:v>
                  </c:pt>
                  <c:pt idx="1941">
                    <c:v>26-Apr</c:v>
                  </c:pt>
                  <c:pt idx="1942">
                    <c:v>27-Apr</c:v>
                  </c:pt>
                  <c:pt idx="1943">
                    <c:v>28-Apr</c:v>
                  </c:pt>
                  <c:pt idx="1944">
                    <c:v>29-Apr</c:v>
                  </c:pt>
                  <c:pt idx="1945">
                    <c:v>30-Apr</c:v>
                  </c:pt>
                  <c:pt idx="1946">
                    <c:v>1-May</c:v>
                  </c:pt>
                  <c:pt idx="1947">
                    <c:v>2-May</c:v>
                  </c:pt>
                  <c:pt idx="1948">
                    <c:v>3-May</c:v>
                  </c:pt>
                  <c:pt idx="1949">
                    <c:v>4-May</c:v>
                  </c:pt>
                  <c:pt idx="1950">
                    <c:v>5-May</c:v>
                  </c:pt>
                  <c:pt idx="1951">
                    <c:v>6-May</c:v>
                  </c:pt>
                  <c:pt idx="1952">
                    <c:v>7-May</c:v>
                  </c:pt>
                  <c:pt idx="1953">
                    <c:v>8-May</c:v>
                  </c:pt>
                  <c:pt idx="1954">
                    <c:v>9-May</c:v>
                  </c:pt>
                  <c:pt idx="1955">
                    <c:v>10-May</c:v>
                  </c:pt>
                  <c:pt idx="1956">
                    <c:v>11-May</c:v>
                  </c:pt>
                  <c:pt idx="1957">
                    <c:v>12-May</c:v>
                  </c:pt>
                  <c:pt idx="1958">
                    <c:v>13-May</c:v>
                  </c:pt>
                  <c:pt idx="1959">
                    <c:v>14-May</c:v>
                  </c:pt>
                  <c:pt idx="1960">
                    <c:v>15-May</c:v>
                  </c:pt>
                  <c:pt idx="1961">
                    <c:v>16-May</c:v>
                  </c:pt>
                  <c:pt idx="1962">
                    <c:v>17-May</c:v>
                  </c:pt>
                  <c:pt idx="1963">
                    <c:v>18-May</c:v>
                  </c:pt>
                  <c:pt idx="1964">
                    <c:v>19-May</c:v>
                  </c:pt>
                  <c:pt idx="1965">
                    <c:v>20-May</c:v>
                  </c:pt>
                  <c:pt idx="1966">
                    <c:v>21-May</c:v>
                  </c:pt>
                  <c:pt idx="1967">
                    <c:v>22-May</c:v>
                  </c:pt>
                  <c:pt idx="1968">
                    <c:v>23-May</c:v>
                  </c:pt>
                  <c:pt idx="1969">
                    <c:v>24-May</c:v>
                  </c:pt>
                  <c:pt idx="1970">
                    <c:v>25-May</c:v>
                  </c:pt>
                  <c:pt idx="1971">
                    <c:v>26-May</c:v>
                  </c:pt>
                  <c:pt idx="1972">
                    <c:v>27-May</c:v>
                  </c:pt>
                  <c:pt idx="1973">
                    <c:v>28-May</c:v>
                  </c:pt>
                  <c:pt idx="1974">
                    <c:v>29-May</c:v>
                  </c:pt>
                  <c:pt idx="1975">
                    <c:v>30-May</c:v>
                  </c:pt>
                  <c:pt idx="1976">
                    <c:v>31-May</c:v>
                  </c:pt>
                  <c:pt idx="1977">
                    <c:v>1-Jun</c:v>
                  </c:pt>
                  <c:pt idx="1978">
                    <c:v>2-Jun</c:v>
                  </c:pt>
                  <c:pt idx="1979">
                    <c:v>3-Jun</c:v>
                  </c:pt>
                  <c:pt idx="1980">
                    <c:v>4-Jun</c:v>
                  </c:pt>
                  <c:pt idx="1981">
                    <c:v>5-Jun</c:v>
                  </c:pt>
                  <c:pt idx="1982">
                    <c:v>6-Jun</c:v>
                  </c:pt>
                  <c:pt idx="1983">
                    <c:v>7-Jun</c:v>
                  </c:pt>
                  <c:pt idx="1984">
                    <c:v>8-Jun</c:v>
                  </c:pt>
                  <c:pt idx="1985">
                    <c:v>9-Jun</c:v>
                  </c:pt>
                  <c:pt idx="1986">
                    <c:v>10-Jun</c:v>
                  </c:pt>
                  <c:pt idx="1987">
                    <c:v>11-Jun</c:v>
                  </c:pt>
                  <c:pt idx="1988">
                    <c:v>12-Jun</c:v>
                  </c:pt>
                  <c:pt idx="1989">
                    <c:v>13-Jun</c:v>
                  </c:pt>
                  <c:pt idx="1990">
                    <c:v>14-Jun</c:v>
                  </c:pt>
                  <c:pt idx="1991">
                    <c:v>15-Jun</c:v>
                  </c:pt>
                  <c:pt idx="1992">
                    <c:v>16-Jun</c:v>
                  </c:pt>
                  <c:pt idx="1993">
                    <c:v>17-Jun</c:v>
                  </c:pt>
                  <c:pt idx="1994">
                    <c:v>18-Jun</c:v>
                  </c:pt>
                  <c:pt idx="1995">
                    <c:v>19-Jun</c:v>
                  </c:pt>
                  <c:pt idx="1996">
                    <c:v>20-Jun</c:v>
                  </c:pt>
                  <c:pt idx="1997">
                    <c:v>21-Jun</c:v>
                  </c:pt>
                  <c:pt idx="1998">
                    <c:v>22-Jun</c:v>
                  </c:pt>
                  <c:pt idx="1999">
                    <c:v>23-Jun</c:v>
                  </c:pt>
                  <c:pt idx="2000">
                    <c:v>24-Jun</c:v>
                  </c:pt>
                  <c:pt idx="2001">
                    <c:v>25-Jun</c:v>
                  </c:pt>
                  <c:pt idx="2002">
                    <c:v>26-Jun</c:v>
                  </c:pt>
                  <c:pt idx="2003">
                    <c:v>27-Jun</c:v>
                  </c:pt>
                  <c:pt idx="2004">
                    <c:v>28-Jun</c:v>
                  </c:pt>
                  <c:pt idx="2005">
                    <c:v>29-Jun</c:v>
                  </c:pt>
                  <c:pt idx="2006">
                    <c:v>30-Jun</c:v>
                  </c:pt>
                  <c:pt idx="2007">
                    <c:v>1-Jul</c:v>
                  </c:pt>
                  <c:pt idx="2008">
                    <c:v>2-Jul</c:v>
                  </c:pt>
                  <c:pt idx="2009">
                    <c:v>3-Jul</c:v>
                  </c:pt>
                  <c:pt idx="2010">
                    <c:v>4-Jul</c:v>
                  </c:pt>
                  <c:pt idx="2011">
                    <c:v>5-Jul</c:v>
                  </c:pt>
                  <c:pt idx="2012">
                    <c:v>6-Jul</c:v>
                  </c:pt>
                  <c:pt idx="2013">
                    <c:v>7-Jul</c:v>
                  </c:pt>
                  <c:pt idx="2014">
                    <c:v>8-Jul</c:v>
                  </c:pt>
                  <c:pt idx="2015">
                    <c:v>9-Jul</c:v>
                  </c:pt>
                  <c:pt idx="2016">
                    <c:v>10-Jul</c:v>
                  </c:pt>
                  <c:pt idx="2017">
                    <c:v>11-Jul</c:v>
                  </c:pt>
                  <c:pt idx="2018">
                    <c:v>12-Jul</c:v>
                  </c:pt>
                  <c:pt idx="2019">
                    <c:v>13-Jul</c:v>
                  </c:pt>
                  <c:pt idx="2020">
                    <c:v>14-Jul</c:v>
                  </c:pt>
                  <c:pt idx="2021">
                    <c:v>15-Jul</c:v>
                  </c:pt>
                  <c:pt idx="2022">
                    <c:v>16-Jul</c:v>
                  </c:pt>
                  <c:pt idx="2023">
                    <c:v>17-Jul</c:v>
                  </c:pt>
                  <c:pt idx="2024">
                    <c:v>18-Jul</c:v>
                  </c:pt>
                  <c:pt idx="2025">
                    <c:v>19-Jul</c:v>
                  </c:pt>
                  <c:pt idx="2026">
                    <c:v>20-Jul</c:v>
                  </c:pt>
                  <c:pt idx="2027">
                    <c:v>21-Jul</c:v>
                  </c:pt>
                  <c:pt idx="2028">
                    <c:v>22-Jul</c:v>
                  </c:pt>
                  <c:pt idx="2029">
                    <c:v>23-Jul</c:v>
                  </c:pt>
                  <c:pt idx="2030">
                    <c:v>24-Jul</c:v>
                  </c:pt>
                  <c:pt idx="2031">
                    <c:v>25-Jul</c:v>
                  </c:pt>
                  <c:pt idx="2032">
                    <c:v>26-Jul</c:v>
                  </c:pt>
                  <c:pt idx="2033">
                    <c:v>27-Jul</c:v>
                  </c:pt>
                  <c:pt idx="2034">
                    <c:v>28-Jul</c:v>
                  </c:pt>
                  <c:pt idx="2035">
                    <c:v>29-Jul</c:v>
                  </c:pt>
                  <c:pt idx="2036">
                    <c:v>30-Jul</c:v>
                  </c:pt>
                  <c:pt idx="2037">
                    <c:v>31-Jul</c:v>
                  </c:pt>
                  <c:pt idx="2038">
                    <c:v>1-Aug</c:v>
                  </c:pt>
                  <c:pt idx="2039">
                    <c:v>2-Aug</c:v>
                  </c:pt>
                  <c:pt idx="2040">
                    <c:v>3-Aug</c:v>
                  </c:pt>
                  <c:pt idx="2041">
                    <c:v>4-Aug</c:v>
                  </c:pt>
                  <c:pt idx="2042">
                    <c:v>5-Aug</c:v>
                  </c:pt>
                  <c:pt idx="2043">
                    <c:v>6-Aug</c:v>
                  </c:pt>
                  <c:pt idx="2044">
                    <c:v>7-Aug</c:v>
                  </c:pt>
                  <c:pt idx="2045">
                    <c:v>8-Aug</c:v>
                  </c:pt>
                  <c:pt idx="2046">
                    <c:v>9-Aug</c:v>
                  </c:pt>
                  <c:pt idx="2047">
                    <c:v>10-Aug</c:v>
                  </c:pt>
                  <c:pt idx="2048">
                    <c:v>11-Aug</c:v>
                  </c:pt>
                  <c:pt idx="2049">
                    <c:v>12-Aug</c:v>
                  </c:pt>
                  <c:pt idx="2050">
                    <c:v>13-Aug</c:v>
                  </c:pt>
                  <c:pt idx="2051">
                    <c:v>14-Aug</c:v>
                  </c:pt>
                  <c:pt idx="2052">
                    <c:v>15-Aug</c:v>
                  </c:pt>
                  <c:pt idx="2053">
                    <c:v>16-Aug</c:v>
                  </c:pt>
                  <c:pt idx="2054">
                    <c:v>17-Aug</c:v>
                  </c:pt>
                  <c:pt idx="2055">
                    <c:v>18-Aug</c:v>
                  </c:pt>
                  <c:pt idx="2056">
                    <c:v>19-Aug</c:v>
                  </c:pt>
                  <c:pt idx="2057">
                    <c:v>20-Aug</c:v>
                  </c:pt>
                  <c:pt idx="2058">
                    <c:v>21-Aug</c:v>
                  </c:pt>
                  <c:pt idx="2059">
                    <c:v>22-Aug</c:v>
                  </c:pt>
                  <c:pt idx="2060">
                    <c:v>23-Aug</c:v>
                  </c:pt>
                  <c:pt idx="2061">
                    <c:v>24-Aug</c:v>
                  </c:pt>
                  <c:pt idx="2062">
                    <c:v>25-Aug</c:v>
                  </c:pt>
                  <c:pt idx="2063">
                    <c:v>26-Aug</c:v>
                  </c:pt>
                  <c:pt idx="2064">
                    <c:v>27-Aug</c:v>
                  </c:pt>
                  <c:pt idx="2065">
                    <c:v>28-Aug</c:v>
                  </c:pt>
                  <c:pt idx="2066">
                    <c:v>29-Aug</c:v>
                  </c:pt>
                  <c:pt idx="2067">
                    <c:v>30-Aug</c:v>
                  </c:pt>
                  <c:pt idx="2068">
                    <c:v>31-Aug</c:v>
                  </c:pt>
                  <c:pt idx="2069">
                    <c:v>1-Sep</c:v>
                  </c:pt>
                  <c:pt idx="2070">
                    <c:v>2-Sep</c:v>
                  </c:pt>
                  <c:pt idx="2071">
                    <c:v>3-Sep</c:v>
                  </c:pt>
                  <c:pt idx="2072">
                    <c:v>4-Sep</c:v>
                  </c:pt>
                  <c:pt idx="2073">
                    <c:v>5-Sep</c:v>
                  </c:pt>
                  <c:pt idx="2074">
                    <c:v>6-Sep</c:v>
                  </c:pt>
                  <c:pt idx="2075">
                    <c:v>7-Sep</c:v>
                  </c:pt>
                  <c:pt idx="2076">
                    <c:v>8-Sep</c:v>
                  </c:pt>
                  <c:pt idx="2077">
                    <c:v>9-Sep</c:v>
                  </c:pt>
                  <c:pt idx="2078">
                    <c:v>10-Sep</c:v>
                  </c:pt>
                  <c:pt idx="2079">
                    <c:v>11-Sep</c:v>
                  </c:pt>
                  <c:pt idx="2080">
                    <c:v>12-Sep</c:v>
                  </c:pt>
                  <c:pt idx="2081">
                    <c:v>13-Sep</c:v>
                  </c:pt>
                  <c:pt idx="2082">
                    <c:v>14-Sep</c:v>
                  </c:pt>
                  <c:pt idx="2083">
                    <c:v>15-Sep</c:v>
                  </c:pt>
                  <c:pt idx="2084">
                    <c:v>16-Sep</c:v>
                  </c:pt>
                  <c:pt idx="2085">
                    <c:v>17-Sep</c:v>
                  </c:pt>
                  <c:pt idx="2086">
                    <c:v>18-Sep</c:v>
                  </c:pt>
                  <c:pt idx="2087">
                    <c:v>19-Sep</c:v>
                  </c:pt>
                  <c:pt idx="2088">
                    <c:v>20-Sep</c:v>
                  </c:pt>
                  <c:pt idx="2089">
                    <c:v>21-Sep</c:v>
                  </c:pt>
                  <c:pt idx="2090">
                    <c:v>22-Sep</c:v>
                  </c:pt>
                  <c:pt idx="2091">
                    <c:v>23-Sep</c:v>
                  </c:pt>
                  <c:pt idx="2092">
                    <c:v>24-Sep</c:v>
                  </c:pt>
                  <c:pt idx="2093">
                    <c:v>25-Sep</c:v>
                  </c:pt>
                  <c:pt idx="2094">
                    <c:v>26-Sep</c:v>
                  </c:pt>
                  <c:pt idx="2095">
                    <c:v>27-Sep</c:v>
                  </c:pt>
                  <c:pt idx="2096">
                    <c:v>28-Sep</c:v>
                  </c:pt>
                  <c:pt idx="2097">
                    <c:v>29-Sep</c:v>
                  </c:pt>
                  <c:pt idx="2098">
                    <c:v>30-Sep</c:v>
                  </c:pt>
                  <c:pt idx="2099">
                    <c:v>1-Oct</c:v>
                  </c:pt>
                  <c:pt idx="2100">
                    <c:v>2-Oct</c:v>
                  </c:pt>
                  <c:pt idx="2101">
                    <c:v>3-Oct</c:v>
                  </c:pt>
                  <c:pt idx="2102">
                    <c:v>4-Oct</c:v>
                  </c:pt>
                  <c:pt idx="2103">
                    <c:v>5-Oct</c:v>
                  </c:pt>
                  <c:pt idx="2104">
                    <c:v>6-Oct</c:v>
                  </c:pt>
                  <c:pt idx="2105">
                    <c:v>7-Oct</c:v>
                  </c:pt>
                  <c:pt idx="2106">
                    <c:v>8-Oct</c:v>
                  </c:pt>
                  <c:pt idx="2107">
                    <c:v>9-Oct</c:v>
                  </c:pt>
                  <c:pt idx="2108">
                    <c:v>10-Oct</c:v>
                  </c:pt>
                  <c:pt idx="2109">
                    <c:v>11-Oct</c:v>
                  </c:pt>
                  <c:pt idx="2110">
                    <c:v>12-Oct</c:v>
                  </c:pt>
                  <c:pt idx="2111">
                    <c:v>13-Oct</c:v>
                  </c:pt>
                  <c:pt idx="2112">
                    <c:v>14-Oct</c:v>
                  </c:pt>
                  <c:pt idx="2113">
                    <c:v>15-Oct</c:v>
                  </c:pt>
                  <c:pt idx="2114">
                    <c:v>16-Oct</c:v>
                  </c:pt>
                  <c:pt idx="2115">
                    <c:v>17-Oct</c:v>
                  </c:pt>
                  <c:pt idx="2116">
                    <c:v>18-Oct</c:v>
                  </c:pt>
                  <c:pt idx="2117">
                    <c:v>19-Oct</c:v>
                  </c:pt>
                  <c:pt idx="2118">
                    <c:v>20-Oct</c:v>
                  </c:pt>
                  <c:pt idx="2119">
                    <c:v>21-Oct</c:v>
                  </c:pt>
                  <c:pt idx="2120">
                    <c:v>22-Oct</c:v>
                  </c:pt>
                  <c:pt idx="2121">
                    <c:v>23-Oct</c:v>
                  </c:pt>
                  <c:pt idx="2122">
                    <c:v>24-Oct</c:v>
                  </c:pt>
                  <c:pt idx="2123">
                    <c:v>25-Oct</c:v>
                  </c:pt>
                  <c:pt idx="2124">
                    <c:v>26-Oct</c:v>
                  </c:pt>
                  <c:pt idx="2125">
                    <c:v>27-Oct</c:v>
                  </c:pt>
                  <c:pt idx="2126">
                    <c:v>28-Oct</c:v>
                  </c:pt>
                  <c:pt idx="2127">
                    <c:v>29-Oct</c:v>
                  </c:pt>
                  <c:pt idx="2128">
                    <c:v>30-Oct</c:v>
                  </c:pt>
                  <c:pt idx="2129">
                    <c:v>31-Oct</c:v>
                  </c:pt>
                  <c:pt idx="2130">
                    <c:v>1-Nov</c:v>
                  </c:pt>
                  <c:pt idx="2131">
                    <c:v>2-Nov</c:v>
                  </c:pt>
                  <c:pt idx="2132">
                    <c:v>3-Nov</c:v>
                  </c:pt>
                  <c:pt idx="2133">
                    <c:v>4-Nov</c:v>
                  </c:pt>
                  <c:pt idx="2134">
                    <c:v>5-Nov</c:v>
                  </c:pt>
                  <c:pt idx="2135">
                    <c:v>6-Nov</c:v>
                  </c:pt>
                  <c:pt idx="2136">
                    <c:v>7-Nov</c:v>
                  </c:pt>
                  <c:pt idx="2137">
                    <c:v>8-Nov</c:v>
                  </c:pt>
                  <c:pt idx="2138">
                    <c:v>9-Nov</c:v>
                  </c:pt>
                  <c:pt idx="2139">
                    <c:v>10-Nov</c:v>
                  </c:pt>
                  <c:pt idx="2140">
                    <c:v>11-Nov</c:v>
                  </c:pt>
                  <c:pt idx="2141">
                    <c:v>12-Nov</c:v>
                  </c:pt>
                  <c:pt idx="2142">
                    <c:v>13-Nov</c:v>
                  </c:pt>
                  <c:pt idx="2143">
                    <c:v>14-Nov</c:v>
                  </c:pt>
                  <c:pt idx="2144">
                    <c:v>15-Nov</c:v>
                  </c:pt>
                  <c:pt idx="2145">
                    <c:v>16-Nov</c:v>
                  </c:pt>
                  <c:pt idx="2146">
                    <c:v>17-Nov</c:v>
                  </c:pt>
                  <c:pt idx="2147">
                    <c:v>18-Nov</c:v>
                  </c:pt>
                  <c:pt idx="2148">
                    <c:v>19-Nov</c:v>
                  </c:pt>
                  <c:pt idx="2149">
                    <c:v>20-Nov</c:v>
                  </c:pt>
                  <c:pt idx="2150">
                    <c:v>21-Nov</c:v>
                  </c:pt>
                  <c:pt idx="2151">
                    <c:v>22-Nov</c:v>
                  </c:pt>
                  <c:pt idx="2152">
                    <c:v>23-Nov</c:v>
                  </c:pt>
                  <c:pt idx="2153">
                    <c:v>24-Nov</c:v>
                  </c:pt>
                  <c:pt idx="2154">
                    <c:v>25-Nov</c:v>
                  </c:pt>
                  <c:pt idx="2155">
                    <c:v>26-Nov</c:v>
                  </c:pt>
                  <c:pt idx="2156">
                    <c:v>27-Nov</c:v>
                  </c:pt>
                  <c:pt idx="2157">
                    <c:v>28-Nov</c:v>
                  </c:pt>
                  <c:pt idx="2158">
                    <c:v>29-Nov</c:v>
                  </c:pt>
                  <c:pt idx="2159">
                    <c:v>30-Nov</c:v>
                  </c:pt>
                  <c:pt idx="2160">
                    <c:v>1-Dec</c:v>
                  </c:pt>
                  <c:pt idx="2161">
                    <c:v>2-Dec</c:v>
                  </c:pt>
                  <c:pt idx="2162">
                    <c:v>3-Dec</c:v>
                  </c:pt>
                  <c:pt idx="2163">
                    <c:v>4-Dec</c:v>
                  </c:pt>
                  <c:pt idx="2164">
                    <c:v>5-Dec</c:v>
                  </c:pt>
                  <c:pt idx="2165">
                    <c:v>6-Dec</c:v>
                  </c:pt>
                  <c:pt idx="2166">
                    <c:v>7-Dec</c:v>
                  </c:pt>
                  <c:pt idx="2167">
                    <c:v>8-Dec</c:v>
                  </c:pt>
                  <c:pt idx="2168">
                    <c:v>9-Dec</c:v>
                  </c:pt>
                  <c:pt idx="2169">
                    <c:v>10-Dec</c:v>
                  </c:pt>
                  <c:pt idx="2170">
                    <c:v>11-Dec</c:v>
                  </c:pt>
                  <c:pt idx="2171">
                    <c:v>12-Dec</c:v>
                  </c:pt>
                  <c:pt idx="2172">
                    <c:v>13-Dec</c:v>
                  </c:pt>
                  <c:pt idx="2173">
                    <c:v>14-Dec</c:v>
                  </c:pt>
                  <c:pt idx="2174">
                    <c:v>15-Dec</c:v>
                  </c:pt>
                  <c:pt idx="2175">
                    <c:v>16-Dec</c:v>
                  </c:pt>
                  <c:pt idx="2176">
                    <c:v>17-Dec</c:v>
                  </c:pt>
                  <c:pt idx="2177">
                    <c:v>18-Dec</c:v>
                  </c:pt>
                  <c:pt idx="2178">
                    <c:v>19-Dec</c:v>
                  </c:pt>
                  <c:pt idx="2179">
                    <c:v>20-Dec</c:v>
                  </c:pt>
                  <c:pt idx="2180">
                    <c:v>21-Dec</c:v>
                  </c:pt>
                  <c:pt idx="2181">
                    <c:v>22-Dec</c:v>
                  </c:pt>
                  <c:pt idx="2182">
                    <c:v>23-Dec</c:v>
                  </c:pt>
                  <c:pt idx="2183">
                    <c:v>24-Dec</c:v>
                  </c:pt>
                  <c:pt idx="2184">
                    <c:v>25-Dec</c:v>
                  </c:pt>
                  <c:pt idx="2185">
                    <c:v>26-Dec</c:v>
                  </c:pt>
                  <c:pt idx="2186">
                    <c:v>27-Dec</c:v>
                  </c:pt>
                  <c:pt idx="2187">
                    <c:v>28-Dec</c:v>
                  </c:pt>
                  <c:pt idx="2188">
                    <c:v>29-Dec</c:v>
                  </c:pt>
                  <c:pt idx="2189">
                    <c:v>30-Dec</c:v>
                  </c:pt>
                  <c:pt idx="2190">
                    <c:v>31-Dec</c:v>
                  </c:pt>
                  <c:pt idx="2191">
                    <c:v>1-Jan</c:v>
                  </c:pt>
                  <c:pt idx="2192">
                    <c:v>2-Jan</c:v>
                  </c:pt>
                  <c:pt idx="2193">
                    <c:v>3-Jan</c:v>
                  </c:pt>
                  <c:pt idx="2194">
                    <c:v>4-Jan</c:v>
                  </c:pt>
                  <c:pt idx="2195">
                    <c:v>5-Jan</c:v>
                  </c:pt>
                  <c:pt idx="2196">
                    <c:v>6-Jan</c:v>
                  </c:pt>
                  <c:pt idx="2197">
                    <c:v>7-Jan</c:v>
                  </c:pt>
                  <c:pt idx="2198">
                    <c:v>8-Jan</c:v>
                  </c:pt>
                  <c:pt idx="2199">
                    <c:v>9-Jan</c:v>
                  </c:pt>
                  <c:pt idx="2200">
                    <c:v>10-Jan</c:v>
                  </c:pt>
                  <c:pt idx="2201">
                    <c:v>11-Jan</c:v>
                  </c:pt>
                  <c:pt idx="2202">
                    <c:v>12-Jan</c:v>
                  </c:pt>
                  <c:pt idx="2203">
                    <c:v>13-Jan</c:v>
                  </c:pt>
                  <c:pt idx="2204">
                    <c:v>14-Jan</c:v>
                  </c:pt>
                  <c:pt idx="2205">
                    <c:v>15-Jan</c:v>
                  </c:pt>
                  <c:pt idx="2206">
                    <c:v>16-Jan</c:v>
                  </c:pt>
                  <c:pt idx="2207">
                    <c:v>17-Jan</c:v>
                  </c:pt>
                  <c:pt idx="2208">
                    <c:v>18-Jan</c:v>
                  </c:pt>
                  <c:pt idx="2209">
                    <c:v>19-Jan</c:v>
                  </c:pt>
                  <c:pt idx="2210">
                    <c:v>20-Jan</c:v>
                  </c:pt>
                  <c:pt idx="2211">
                    <c:v>21-Jan</c:v>
                  </c:pt>
                  <c:pt idx="2212">
                    <c:v>22-Jan</c:v>
                  </c:pt>
                  <c:pt idx="2213">
                    <c:v>23-Jan</c:v>
                  </c:pt>
                  <c:pt idx="2214">
                    <c:v>24-Jan</c:v>
                  </c:pt>
                  <c:pt idx="2215">
                    <c:v>25-Jan</c:v>
                  </c:pt>
                  <c:pt idx="2216">
                    <c:v>26-Jan</c:v>
                  </c:pt>
                  <c:pt idx="2217">
                    <c:v>27-Jan</c:v>
                  </c:pt>
                  <c:pt idx="2218">
                    <c:v>28-Jan</c:v>
                  </c:pt>
                  <c:pt idx="2219">
                    <c:v>29-Jan</c:v>
                  </c:pt>
                  <c:pt idx="2220">
                    <c:v>30-Jan</c:v>
                  </c:pt>
                  <c:pt idx="2221">
                    <c:v>31-Jan</c:v>
                  </c:pt>
                  <c:pt idx="2222">
                    <c:v>1-Feb</c:v>
                  </c:pt>
                  <c:pt idx="2223">
                    <c:v>2-Feb</c:v>
                  </c:pt>
                  <c:pt idx="2224">
                    <c:v>3-Feb</c:v>
                  </c:pt>
                  <c:pt idx="2225">
                    <c:v>4-Feb</c:v>
                  </c:pt>
                  <c:pt idx="2226">
                    <c:v>5-Feb</c:v>
                  </c:pt>
                  <c:pt idx="2227">
                    <c:v>6-Feb</c:v>
                  </c:pt>
                  <c:pt idx="2228">
                    <c:v>7-Feb</c:v>
                  </c:pt>
                  <c:pt idx="2229">
                    <c:v>8-Feb</c:v>
                  </c:pt>
                  <c:pt idx="2230">
                    <c:v>9-Feb</c:v>
                  </c:pt>
                  <c:pt idx="2231">
                    <c:v>10-Feb</c:v>
                  </c:pt>
                  <c:pt idx="2232">
                    <c:v>11-Feb</c:v>
                  </c:pt>
                  <c:pt idx="2233">
                    <c:v>12-Feb</c:v>
                  </c:pt>
                  <c:pt idx="2234">
                    <c:v>13-Feb</c:v>
                  </c:pt>
                  <c:pt idx="2235">
                    <c:v>14-Feb</c:v>
                  </c:pt>
                  <c:pt idx="2236">
                    <c:v>15-Feb</c:v>
                  </c:pt>
                  <c:pt idx="2237">
                    <c:v>16-Feb</c:v>
                  </c:pt>
                  <c:pt idx="2238">
                    <c:v>17-Feb</c:v>
                  </c:pt>
                  <c:pt idx="2239">
                    <c:v>18-Feb</c:v>
                  </c:pt>
                  <c:pt idx="2240">
                    <c:v>19-Feb</c:v>
                  </c:pt>
                  <c:pt idx="2241">
                    <c:v>20-Feb</c:v>
                  </c:pt>
                  <c:pt idx="2242">
                    <c:v>21-Feb</c:v>
                  </c:pt>
                  <c:pt idx="2243">
                    <c:v>22-Feb</c:v>
                  </c:pt>
                  <c:pt idx="2244">
                    <c:v>23-Feb</c:v>
                  </c:pt>
                  <c:pt idx="2245">
                    <c:v>24-Feb</c:v>
                  </c:pt>
                  <c:pt idx="2246">
                    <c:v>25-Feb</c:v>
                  </c:pt>
                  <c:pt idx="2247">
                    <c:v>26-Feb</c:v>
                  </c:pt>
                  <c:pt idx="2248">
                    <c:v>27-Feb</c:v>
                  </c:pt>
                  <c:pt idx="2249">
                    <c:v>28-Feb</c:v>
                  </c:pt>
                  <c:pt idx="2250">
                    <c:v>1-Mar</c:v>
                  </c:pt>
                  <c:pt idx="2251">
                    <c:v>2-Mar</c:v>
                  </c:pt>
                  <c:pt idx="2252">
                    <c:v>3-Mar</c:v>
                  </c:pt>
                  <c:pt idx="2253">
                    <c:v>4-Mar</c:v>
                  </c:pt>
                  <c:pt idx="2254">
                    <c:v>5-Mar</c:v>
                  </c:pt>
                  <c:pt idx="2255">
                    <c:v>6-Mar</c:v>
                  </c:pt>
                  <c:pt idx="2256">
                    <c:v>7-Mar</c:v>
                  </c:pt>
                  <c:pt idx="2257">
                    <c:v>8-Mar</c:v>
                  </c:pt>
                  <c:pt idx="2258">
                    <c:v>9-Mar</c:v>
                  </c:pt>
                  <c:pt idx="2259">
                    <c:v>10-Mar</c:v>
                  </c:pt>
                  <c:pt idx="2260">
                    <c:v>11-Mar</c:v>
                  </c:pt>
                  <c:pt idx="2261">
                    <c:v>12-Mar</c:v>
                  </c:pt>
                  <c:pt idx="2262">
                    <c:v>13-Mar</c:v>
                  </c:pt>
                  <c:pt idx="2263">
                    <c:v>14-Mar</c:v>
                  </c:pt>
                  <c:pt idx="2264">
                    <c:v>15-Mar</c:v>
                  </c:pt>
                  <c:pt idx="2265">
                    <c:v>16-Mar</c:v>
                  </c:pt>
                  <c:pt idx="2266">
                    <c:v>17-Mar</c:v>
                  </c:pt>
                  <c:pt idx="2267">
                    <c:v>18-Mar</c:v>
                  </c:pt>
                  <c:pt idx="2268">
                    <c:v>19-Mar</c:v>
                  </c:pt>
                  <c:pt idx="2269">
                    <c:v>20-Mar</c:v>
                  </c:pt>
                  <c:pt idx="2270">
                    <c:v>21-Mar</c:v>
                  </c:pt>
                  <c:pt idx="2271">
                    <c:v>22-Mar</c:v>
                  </c:pt>
                  <c:pt idx="2272">
                    <c:v>23-Mar</c:v>
                  </c:pt>
                  <c:pt idx="2273">
                    <c:v>24-Mar</c:v>
                  </c:pt>
                  <c:pt idx="2274">
                    <c:v>25-Mar</c:v>
                  </c:pt>
                  <c:pt idx="2275">
                    <c:v>26-Mar</c:v>
                  </c:pt>
                  <c:pt idx="2276">
                    <c:v>27-Mar</c:v>
                  </c:pt>
                  <c:pt idx="2277">
                    <c:v>28-Mar</c:v>
                  </c:pt>
                  <c:pt idx="2278">
                    <c:v>29-Mar</c:v>
                  </c:pt>
                  <c:pt idx="2279">
                    <c:v>30-Mar</c:v>
                  </c:pt>
                  <c:pt idx="2280">
                    <c:v>31-Mar</c:v>
                  </c:pt>
                  <c:pt idx="2281">
                    <c:v>1-Apr</c:v>
                  </c:pt>
                  <c:pt idx="2282">
                    <c:v>2-Apr</c:v>
                  </c:pt>
                  <c:pt idx="2283">
                    <c:v>3-Apr</c:v>
                  </c:pt>
                  <c:pt idx="2284">
                    <c:v>4-Apr</c:v>
                  </c:pt>
                  <c:pt idx="2285">
                    <c:v>5-Apr</c:v>
                  </c:pt>
                  <c:pt idx="2286">
                    <c:v>6-Apr</c:v>
                  </c:pt>
                  <c:pt idx="2287">
                    <c:v>7-Apr</c:v>
                  </c:pt>
                  <c:pt idx="2288">
                    <c:v>8-Apr</c:v>
                  </c:pt>
                  <c:pt idx="2289">
                    <c:v>9-Apr</c:v>
                  </c:pt>
                  <c:pt idx="2290">
                    <c:v>10-Apr</c:v>
                  </c:pt>
                  <c:pt idx="2291">
                    <c:v>11-Apr</c:v>
                  </c:pt>
                  <c:pt idx="2292">
                    <c:v>12-Apr</c:v>
                  </c:pt>
                  <c:pt idx="2293">
                    <c:v>13-Apr</c:v>
                  </c:pt>
                  <c:pt idx="2294">
                    <c:v>14-Apr</c:v>
                  </c:pt>
                  <c:pt idx="2295">
                    <c:v>15-Apr</c:v>
                  </c:pt>
                  <c:pt idx="2296">
                    <c:v>16-Apr</c:v>
                  </c:pt>
                  <c:pt idx="2297">
                    <c:v>17-Apr</c:v>
                  </c:pt>
                  <c:pt idx="2298">
                    <c:v>18-Apr</c:v>
                  </c:pt>
                  <c:pt idx="2299">
                    <c:v>19-Apr</c:v>
                  </c:pt>
                  <c:pt idx="2300">
                    <c:v>20-Apr</c:v>
                  </c:pt>
                  <c:pt idx="2301">
                    <c:v>21-Apr</c:v>
                  </c:pt>
                  <c:pt idx="2302">
                    <c:v>22-Apr</c:v>
                  </c:pt>
                  <c:pt idx="2303">
                    <c:v>23-Apr</c:v>
                  </c:pt>
                  <c:pt idx="2304">
                    <c:v>24-Apr</c:v>
                  </c:pt>
                  <c:pt idx="2305">
                    <c:v>25-Apr</c:v>
                  </c:pt>
                  <c:pt idx="2306">
                    <c:v>26-Apr</c:v>
                  </c:pt>
                  <c:pt idx="2307">
                    <c:v>27-Apr</c:v>
                  </c:pt>
                  <c:pt idx="2308">
                    <c:v>28-Apr</c:v>
                  </c:pt>
                  <c:pt idx="2309">
                    <c:v>29-Apr</c:v>
                  </c:pt>
                  <c:pt idx="2310">
                    <c:v>30-Apr</c:v>
                  </c:pt>
                  <c:pt idx="2311">
                    <c:v>1-May</c:v>
                  </c:pt>
                  <c:pt idx="2312">
                    <c:v>2-May</c:v>
                  </c:pt>
                  <c:pt idx="2313">
                    <c:v>3-May</c:v>
                  </c:pt>
                  <c:pt idx="2314">
                    <c:v>4-May</c:v>
                  </c:pt>
                  <c:pt idx="2315">
                    <c:v>5-May</c:v>
                  </c:pt>
                  <c:pt idx="2316">
                    <c:v>6-May</c:v>
                  </c:pt>
                  <c:pt idx="2317">
                    <c:v>7-May</c:v>
                  </c:pt>
                  <c:pt idx="2318">
                    <c:v>8-May</c:v>
                  </c:pt>
                  <c:pt idx="2319">
                    <c:v>9-May</c:v>
                  </c:pt>
                  <c:pt idx="2320">
                    <c:v>10-May</c:v>
                  </c:pt>
                  <c:pt idx="2321">
                    <c:v>11-May</c:v>
                  </c:pt>
                  <c:pt idx="2322">
                    <c:v>12-May</c:v>
                  </c:pt>
                  <c:pt idx="2323">
                    <c:v>13-May</c:v>
                  </c:pt>
                  <c:pt idx="2324">
                    <c:v>14-May</c:v>
                  </c:pt>
                  <c:pt idx="2325">
                    <c:v>15-May</c:v>
                  </c:pt>
                  <c:pt idx="2326">
                    <c:v>16-May</c:v>
                  </c:pt>
                  <c:pt idx="2327">
                    <c:v>17-May</c:v>
                  </c:pt>
                  <c:pt idx="2328">
                    <c:v>18-May</c:v>
                  </c:pt>
                  <c:pt idx="2329">
                    <c:v>19-May</c:v>
                  </c:pt>
                  <c:pt idx="2330">
                    <c:v>20-May</c:v>
                  </c:pt>
                  <c:pt idx="2331">
                    <c:v>21-May</c:v>
                  </c:pt>
                  <c:pt idx="2332">
                    <c:v>22-May</c:v>
                  </c:pt>
                  <c:pt idx="2333">
                    <c:v>23-May</c:v>
                  </c:pt>
                  <c:pt idx="2334">
                    <c:v>24-May</c:v>
                  </c:pt>
                  <c:pt idx="2335">
                    <c:v>25-May</c:v>
                  </c:pt>
                  <c:pt idx="2336">
                    <c:v>26-May</c:v>
                  </c:pt>
                  <c:pt idx="2337">
                    <c:v>27-May</c:v>
                  </c:pt>
                  <c:pt idx="2338">
                    <c:v>28-May</c:v>
                  </c:pt>
                  <c:pt idx="2339">
                    <c:v>29-May</c:v>
                  </c:pt>
                  <c:pt idx="2340">
                    <c:v>30-May</c:v>
                  </c:pt>
                  <c:pt idx="2341">
                    <c:v>31-May</c:v>
                  </c:pt>
                  <c:pt idx="2342">
                    <c:v>1-Jun</c:v>
                  </c:pt>
                  <c:pt idx="2343">
                    <c:v>2-Jun</c:v>
                  </c:pt>
                  <c:pt idx="2344">
                    <c:v>3-Jun</c:v>
                  </c:pt>
                  <c:pt idx="2345">
                    <c:v>4-Jun</c:v>
                  </c:pt>
                  <c:pt idx="2346">
                    <c:v>5-Jun</c:v>
                  </c:pt>
                  <c:pt idx="2347">
                    <c:v>6-Jun</c:v>
                  </c:pt>
                  <c:pt idx="2348">
                    <c:v>7-Jun</c:v>
                  </c:pt>
                  <c:pt idx="2349">
                    <c:v>8-Jun</c:v>
                  </c:pt>
                  <c:pt idx="2350">
                    <c:v>9-Jun</c:v>
                  </c:pt>
                  <c:pt idx="2351">
                    <c:v>10-Jun</c:v>
                  </c:pt>
                  <c:pt idx="2352">
                    <c:v>11-Jun</c:v>
                  </c:pt>
                  <c:pt idx="2353">
                    <c:v>12-Jun</c:v>
                  </c:pt>
                  <c:pt idx="2354">
                    <c:v>13-Jun</c:v>
                  </c:pt>
                  <c:pt idx="2355">
                    <c:v>14-Jun</c:v>
                  </c:pt>
                  <c:pt idx="2356">
                    <c:v>15-Jun</c:v>
                  </c:pt>
                  <c:pt idx="2357">
                    <c:v>16-Jun</c:v>
                  </c:pt>
                  <c:pt idx="2358">
                    <c:v>17-Jun</c:v>
                  </c:pt>
                  <c:pt idx="2359">
                    <c:v>18-Jun</c:v>
                  </c:pt>
                  <c:pt idx="2360">
                    <c:v>19-Jun</c:v>
                  </c:pt>
                  <c:pt idx="2361">
                    <c:v>20-Jun</c:v>
                  </c:pt>
                  <c:pt idx="2362">
                    <c:v>21-Jun</c:v>
                  </c:pt>
                  <c:pt idx="2363">
                    <c:v>22-Jun</c:v>
                  </c:pt>
                  <c:pt idx="2364">
                    <c:v>23-Jun</c:v>
                  </c:pt>
                  <c:pt idx="2365">
                    <c:v>24-Jun</c:v>
                  </c:pt>
                  <c:pt idx="2366">
                    <c:v>25-Jun</c:v>
                  </c:pt>
                  <c:pt idx="2367">
                    <c:v>26-Jun</c:v>
                  </c:pt>
                  <c:pt idx="2368">
                    <c:v>27-Jun</c:v>
                  </c:pt>
                  <c:pt idx="2369">
                    <c:v>28-Jun</c:v>
                  </c:pt>
                  <c:pt idx="2370">
                    <c:v>29-Jun</c:v>
                  </c:pt>
                  <c:pt idx="2371">
                    <c:v>30-Jun</c:v>
                  </c:pt>
                  <c:pt idx="2372">
                    <c:v>1-Jul</c:v>
                  </c:pt>
                  <c:pt idx="2373">
                    <c:v>2-Jul</c:v>
                  </c:pt>
                  <c:pt idx="2374">
                    <c:v>3-Jul</c:v>
                  </c:pt>
                  <c:pt idx="2375">
                    <c:v>4-Jul</c:v>
                  </c:pt>
                  <c:pt idx="2376">
                    <c:v>5-Jul</c:v>
                  </c:pt>
                  <c:pt idx="2377">
                    <c:v>6-Jul</c:v>
                  </c:pt>
                  <c:pt idx="2378">
                    <c:v>7-Jul</c:v>
                  </c:pt>
                  <c:pt idx="2379">
                    <c:v>8-Jul</c:v>
                  </c:pt>
                  <c:pt idx="2380">
                    <c:v>9-Jul</c:v>
                  </c:pt>
                  <c:pt idx="2381">
                    <c:v>10-Jul</c:v>
                  </c:pt>
                  <c:pt idx="2382">
                    <c:v>11-Jul</c:v>
                  </c:pt>
                  <c:pt idx="2383">
                    <c:v>12-Jul</c:v>
                  </c:pt>
                  <c:pt idx="2384">
                    <c:v>13-Jul</c:v>
                  </c:pt>
                  <c:pt idx="2385">
                    <c:v>14-Jul</c:v>
                  </c:pt>
                  <c:pt idx="2386">
                    <c:v>15-Jul</c:v>
                  </c:pt>
                  <c:pt idx="2387">
                    <c:v>16-Jul</c:v>
                  </c:pt>
                  <c:pt idx="2388">
                    <c:v>17-Jul</c:v>
                  </c:pt>
                  <c:pt idx="2389">
                    <c:v>18-Jul</c:v>
                  </c:pt>
                  <c:pt idx="2390">
                    <c:v>19-Jul</c:v>
                  </c:pt>
                  <c:pt idx="2391">
                    <c:v>20-Jul</c:v>
                  </c:pt>
                  <c:pt idx="2392">
                    <c:v>21-Jul</c:v>
                  </c:pt>
                  <c:pt idx="2393">
                    <c:v>22-Jul</c:v>
                  </c:pt>
                  <c:pt idx="2394">
                    <c:v>23-Jul</c:v>
                  </c:pt>
                  <c:pt idx="2395">
                    <c:v>24-Jul</c:v>
                  </c:pt>
                  <c:pt idx="2396">
                    <c:v>25-Jul</c:v>
                  </c:pt>
                  <c:pt idx="2397">
                    <c:v>26-Jul</c:v>
                  </c:pt>
                  <c:pt idx="2398">
                    <c:v>27-Jul</c:v>
                  </c:pt>
                  <c:pt idx="2399">
                    <c:v>28-Jul</c:v>
                  </c:pt>
                  <c:pt idx="2400">
                    <c:v>29-Jul</c:v>
                  </c:pt>
                  <c:pt idx="2401">
                    <c:v>30-Jul</c:v>
                  </c:pt>
                  <c:pt idx="2402">
                    <c:v>31-Jul</c:v>
                  </c:pt>
                  <c:pt idx="2403">
                    <c:v>1-Aug</c:v>
                  </c:pt>
                  <c:pt idx="2404">
                    <c:v>2-Aug</c:v>
                  </c:pt>
                  <c:pt idx="2405">
                    <c:v>3-Aug</c:v>
                  </c:pt>
                  <c:pt idx="2406">
                    <c:v>4-Aug</c:v>
                  </c:pt>
                  <c:pt idx="2407">
                    <c:v>5-Aug</c:v>
                  </c:pt>
                  <c:pt idx="2408">
                    <c:v>6-Aug</c:v>
                  </c:pt>
                  <c:pt idx="2409">
                    <c:v>7-Aug</c:v>
                  </c:pt>
                  <c:pt idx="2410">
                    <c:v>8-Aug</c:v>
                  </c:pt>
                  <c:pt idx="2411">
                    <c:v>9-Aug</c:v>
                  </c:pt>
                  <c:pt idx="2412">
                    <c:v>10-Aug</c:v>
                  </c:pt>
                  <c:pt idx="2413">
                    <c:v>11-Aug</c:v>
                  </c:pt>
                  <c:pt idx="2414">
                    <c:v>12-Aug</c:v>
                  </c:pt>
                  <c:pt idx="2415">
                    <c:v>13-Aug</c:v>
                  </c:pt>
                  <c:pt idx="2416">
                    <c:v>14-Aug</c:v>
                  </c:pt>
                  <c:pt idx="2417">
                    <c:v>15-Aug</c:v>
                  </c:pt>
                  <c:pt idx="2418">
                    <c:v>16-Aug</c:v>
                  </c:pt>
                  <c:pt idx="2419">
                    <c:v>17-Aug</c:v>
                  </c:pt>
                  <c:pt idx="2420">
                    <c:v>18-Aug</c:v>
                  </c:pt>
                  <c:pt idx="2421">
                    <c:v>19-Aug</c:v>
                  </c:pt>
                  <c:pt idx="2422">
                    <c:v>20-Aug</c:v>
                  </c:pt>
                  <c:pt idx="2423">
                    <c:v>21-Aug</c:v>
                  </c:pt>
                  <c:pt idx="2424">
                    <c:v>22-Aug</c:v>
                  </c:pt>
                  <c:pt idx="2425">
                    <c:v>23-Aug</c:v>
                  </c:pt>
                  <c:pt idx="2426">
                    <c:v>24-Aug</c:v>
                  </c:pt>
                  <c:pt idx="2427">
                    <c:v>25-Aug</c:v>
                  </c:pt>
                  <c:pt idx="2428">
                    <c:v>26-Aug</c:v>
                  </c:pt>
                  <c:pt idx="2429">
                    <c:v>27-Aug</c:v>
                  </c:pt>
                  <c:pt idx="2430">
                    <c:v>28-Aug</c:v>
                  </c:pt>
                  <c:pt idx="2431">
                    <c:v>29-Aug</c:v>
                  </c:pt>
                  <c:pt idx="2432">
                    <c:v>30-Aug</c:v>
                  </c:pt>
                  <c:pt idx="2433">
                    <c:v>31-Aug</c:v>
                  </c:pt>
                  <c:pt idx="2434">
                    <c:v>1-Sep</c:v>
                  </c:pt>
                  <c:pt idx="2435">
                    <c:v>2-Sep</c:v>
                  </c:pt>
                  <c:pt idx="2436">
                    <c:v>3-Sep</c:v>
                  </c:pt>
                  <c:pt idx="2437">
                    <c:v>4-Sep</c:v>
                  </c:pt>
                  <c:pt idx="2438">
                    <c:v>5-Sep</c:v>
                  </c:pt>
                  <c:pt idx="2439">
                    <c:v>6-Sep</c:v>
                  </c:pt>
                  <c:pt idx="2440">
                    <c:v>7-Sep</c:v>
                  </c:pt>
                  <c:pt idx="2441">
                    <c:v>8-Sep</c:v>
                  </c:pt>
                  <c:pt idx="2442">
                    <c:v>9-Sep</c:v>
                  </c:pt>
                  <c:pt idx="2443">
                    <c:v>10-Sep</c:v>
                  </c:pt>
                  <c:pt idx="2444">
                    <c:v>11-Sep</c:v>
                  </c:pt>
                  <c:pt idx="2445">
                    <c:v>12-Sep</c:v>
                  </c:pt>
                  <c:pt idx="2446">
                    <c:v>13-Sep</c:v>
                  </c:pt>
                  <c:pt idx="2447">
                    <c:v>14-Sep</c:v>
                  </c:pt>
                  <c:pt idx="2448">
                    <c:v>15-Sep</c:v>
                  </c:pt>
                  <c:pt idx="2449">
                    <c:v>16-Sep</c:v>
                  </c:pt>
                  <c:pt idx="2450">
                    <c:v>17-Sep</c:v>
                  </c:pt>
                  <c:pt idx="2451">
                    <c:v>18-Sep</c:v>
                  </c:pt>
                  <c:pt idx="2452">
                    <c:v>19-Sep</c:v>
                  </c:pt>
                  <c:pt idx="2453">
                    <c:v>20-Sep</c:v>
                  </c:pt>
                  <c:pt idx="2454">
                    <c:v>21-Sep</c:v>
                  </c:pt>
                  <c:pt idx="2455">
                    <c:v>22-Sep</c:v>
                  </c:pt>
                  <c:pt idx="2456">
                    <c:v>23-Sep</c:v>
                  </c:pt>
                  <c:pt idx="2457">
                    <c:v>24-Sep</c:v>
                  </c:pt>
                  <c:pt idx="2458">
                    <c:v>25-Sep</c:v>
                  </c:pt>
                  <c:pt idx="2459">
                    <c:v>26-Sep</c:v>
                  </c:pt>
                  <c:pt idx="2460">
                    <c:v>27-Sep</c:v>
                  </c:pt>
                  <c:pt idx="2461">
                    <c:v>28-Sep</c:v>
                  </c:pt>
                  <c:pt idx="2462">
                    <c:v>29-Sep</c:v>
                  </c:pt>
                  <c:pt idx="2463">
                    <c:v>30-Sep</c:v>
                  </c:pt>
                  <c:pt idx="2464">
                    <c:v>1-Oct</c:v>
                  </c:pt>
                  <c:pt idx="2465">
                    <c:v>2-Oct</c:v>
                  </c:pt>
                  <c:pt idx="2466">
                    <c:v>3-Oct</c:v>
                  </c:pt>
                  <c:pt idx="2467">
                    <c:v>4-Oct</c:v>
                  </c:pt>
                  <c:pt idx="2468">
                    <c:v>5-Oct</c:v>
                  </c:pt>
                  <c:pt idx="2469">
                    <c:v>6-Oct</c:v>
                  </c:pt>
                  <c:pt idx="2470">
                    <c:v>7-Oct</c:v>
                  </c:pt>
                  <c:pt idx="2471">
                    <c:v>8-Oct</c:v>
                  </c:pt>
                  <c:pt idx="2472">
                    <c:v>9-Oct</c:v>
                  </c:pt>
                  <c:pt idx="2473">
                    <c:v>10-Oct</c:v>
                  </c:pt>
                  <c:pt idx="2474">
                    <c:v>11-Oct</c:v>
                  </c:pt>
                  <c:pt idx="2475">
                    <c:v>12-Oct</c:v>
                  </c:pt>
                  <c:pt idx="2476">
                    <c:v>13-Oct</c:v>
                  </c:pt>
                  <c:pt idx="2477">
                    <c:v>14-Oct</c:v>
                  </c:pt>
                  <c:pt idx="2478">
                    <c:v>15-Oct</c:v>
                  </c:pt>
                  <c:pt idx="2479">
                    <c:v>16-Oct</c:v>
                  </c:pt>
                  <c:pt idx="2480">
                    <c:v>17-Oct</c:v>
                  </c:pt>
                  <c:pt idx="2481">
                    <c:v>18-Oct</c:v>
                  </c:pt>
                  <c:pt idx="2482">
                    <c:v>19-Oct</c:v>
                  </c:pt>
                  <c:pt idx="2483">
                    <c:v>20-Oct</c:v>
                  </c:pt>
                  <c:pt idx="2484">
                    <c:v>21-Oct</c:v>
                  </c:pt>
                  <c:pt idx="2485">
                    <c:v>22-Oct</c:v>
                  </c:pt>
                  <c:pt idx="2486">
                    <c:v>23-Oct</c:v>
                  </c:pt>
                  <c:pt idx="2487">
                    <c:v>24-Oct</c:v>
                  </c:pt>
                  <c:pt idx="2488">
                    <c:v>25-Oct</c:v>
                  </c:pt>
                  <c:pt idx="2489">
                    <c:v>26-Oct</c:v>
                  </c:pt>
                  <c:pt idx="2490">
                    <c:v>27-Oct</c:v>
                  </c:pt>
                  <c:pt idx="2491">
                    <c:v>28-Oct</c:v>
                  </c:pt>
                  <c:pt idx="2492">
                    <c:v>29-Oct</c:v>
                  </c:pt>
                  <c:pt idx="2493">
                    <c:v>30-Oct</c:v>
                  </c:pt>
                  <c:pt idx="2494">
                    <c:v>31-Oct</c:v>
                  </c:pt>
                  <c:pt idx="2495">
                    <c:v>1-Nov</c:v>
                  </c:pt>
                  <c:pt idx="2496">
                    <c:v>2-Nov</c:v>
                  </c:pt>
                  <c:pt idx="2497">
                    <c:v>3-Nov</c:v>
                  </c:pt>
                  <c:pt idx="2498">
                    <c:v>4-Nov</c:v>
                  </c:pt>
                  <c:pt idx="2499">
                    <c:v>5-Nov</c:v>
                  </c:pt>
                  <c:pt idx="2500">
                    <c:v>6-Nov</c:v>
                  </c:pt>
                  <c:pt idx="2501">
                    <c:v>7-Nov</c:v>
                  </c:pt>
                  <c:pt idx="2502">
                    <c:v>8-Nov</c:v>
                  </c:pt>
                  <c:pt idx="2503">
                    <c:v>9-Nov</c:v>
                  </c:pt>
                  <c:pt idx="2504">
                    <c:v>10-Nov</c:v>
                  </c:pt>
                  <c:pt idx="2505">
                    <c:v>11-Nov</c:v>
                  </c:pt>
                  <c:pt idx="2506">
                    <c:v>12-Nov</c:v>
                  </c:pt>
                  <c:pt idx="2507">
                    <c:v>13-Nov</c:v>
                  </c:pt>
                  <c:pt idx="2508">
                    <c:v>14-Nov</c:v>
                  </c:pt>
                  <c:pt idx="2509">
                    <c:v>15-Nov</c:v>
                  </c:pt>
                  <c:pt idx="2510">
                    <c:v>16-Nov</c:v>
                  </c:pt>
                  <c:pt idx="2511">
                    <c:v>17-Nov</c:v>
                  </c:pt>
                  <c:pt idx="2512">
                    <c:v>18-Nov</c:v>
                  </c:pt>
                  <c:pt idx="2513">
                    <c:v>19-Nov</c:v>
                  </c:pt>
                  <c:pt idx="2514">
                    <c:v>20-Nov</c:v>
                  </c:pt>
                  <c:pt idx="2515">
                    <c:v>21-Nov</c:v>
                  </c:pt>
                  <c:pt idx="2516">
                    <c:v>22-Nov</c:v>
                  </c:pt>
                  <c:pt idx="2517">
                    <c:v>23-Nov</c:v>
                  </c:pt>
                  <c:pt idx="2518">
                    <c:v>24-Nov</c:v>
                  </c:pt>
                  <c:pt idx="2519">
                    <c:v>25-Nov</c:v>
                  </c:pt>
                  <c:pt idx="2520">
                    <c:v>26-Nov</c:v>
                  </c:pt>
                  <c:pt idx="2521">
                    <c:v>27-Nov</c:v>
                  </c:pt>
                  <c:pt idx="2522">
                    <c:v>28-Nov</c:v>
                  </c:pt>
                  <c:pt idx="2523">
                    <c:v>29-Nov</c:v>
                  </c:pt>
                  <c:pt idx="2524">
                    <c:v>30-Nov</c:v>
                  </c:pt>
                  <c:pt idx="2525">
                    <c:v>1-Dec</c:v>
                  </c:pt>
                  <c:pt idx="2526">
                    <c:v>2-Dec</c:v>
                  </c:pt>
                  <c:pt idx="2527">
                    <c:v>3-Dec</c:v>
                  </c:pt>
                  <c:pt idx="2528">
                    <c:v>4-Dec</c:v>
                  </c:pt>
                  <c:pt idx="2529">
                    <c:v>5-Dec</c:v>
                  </c:pt>
                  <c:pt idx="2530">
                    <c:v>6-Dec</c:v>
                  </c:pt>
                  <c:pt idx="2531">
                    <c:v>7-Dec</c:v>
                  </c:pt>
                  <c:pt idx="2532">
                    <c:v>8-Dec</c:v>
                  </c:pt>
                  <c:pt idx="2533">
                    <c:v>9-Dec</c:v>
                  </c:pt>
                  <c:pt idx="2534">
                    <c:v>10-Dec</c:v>
                  </c:pt>
                  <c:pt idx="2535">
                    <c:v>11-Dec</c:v>
                  </c:pt>
                  <c:pt idx="2536">
                    <c:v>12-Dec</c:v>
                  </c:pt>
                  <c:pt idx="2537">
                    <c:v>13-Dec</c:v>
                  </c:pt>
                  <c:pt idx="2538">
                    <c:v>14-Dec</c:v>
                  </c:pt>
                  <c:pt idx="2539">
                    <c:v>15-Dec</c:v>
                  </c:pt>
                  <c:pt idx="2540">
                    <c:v>16-Dec</c:v>
                  </c:pt>
                  <c:pt idx="2541">
                    <c:v>17-Dec</c:v>
                  </c:pt>
                  <c:pt idx="2542">
                    <c:v>18-Dec</c:v>
                  </c:pt>
                  <c:pt idx="2543">
                    <c:v>19-Dec</c:v>
                  </c:pt>
                  <c:pt idx="2544">
                    <c:v>20-Dec</c:v>
                  </c:pt>
                  <c:pt idx="2545">
                    <c:v>21-Dec</c:v>
                  </c:pt>
                  <c:pt idx="2546">
                    <c:v>22-Dec</c:v>
                  </c:pt>
                  <c:pt idx="2547">
                    <c:v>23-Dec</c:v>
                  </c:pt>
                  <c:pt idx="2548">
                    <c:v>24-Dec</c:v>
                  </c:pt>
                  <c:pt idx="2549">
                    <c:v>25-Dec</c:v>
                  </c:pt>
                  <c:pt idx="2550">
                    <c:v>26-Dec</c:v>
                  </c:pt>
                  <c:pt idx="2551">
                    <c:v>27-Dec</c:v>
                  </c:pt>
                  <c:pt idx="2552">
                    <c:v>28-Dec</c:v>
                  </c:pt>
                  <c:pt idx="2553">
                    <c:v>29-Dec</c:v>
                  </c:pt>
                  <c:pt idx="2554">
                    <c:v>30-Dec</c:v>
                  </c:pt>
                  <c:pt idx="2555">
                    <c:v>31-Dec</c:v>
                  </c:pt>
                </c:lvl>
                <c:lvl>
                  <c:pt idx="0">
                    <c:v>2017</c:v>
                  </c:pt>
                  <c:pt idx="365">
                    <c:v>2018</c:v>
                  </c:pt>
                  <c:pt idx="730">
                    <c:v>2019</c:v>
                  </c:pt>
                  <c:pt idx="1095">
                    <c:v>2020</c:v>
                  </c:pt>
                  <c:pt idx="1461">
                    <c:v>2021</c:v>
                  </c:pt>
                  <c:pt idx="1826">
                    <c:v>2022</c:v>
                  </c:pt>
                  <c:pt idx="2191">
                    <c:v>2023</c:v>
                  </c:pt>
                </c:lvl>
              </c:multiLvlStrCache>
            </c:multiLvlStrRef>
          </c:cat>
          <c:val>
            <c:numRef>
              <c:f>'NEM Rooftop PV Data'!$AX$2:$AX$2565</c:f>
              <c:numCache>
                <c:formatCode>General</c:formatCode>
                <c:ptCount val="2556"/>
                <c:pt idx="0">
                  <c:v>2370.19</c:v>
                </c:pt>
                <c:pt idx="1">
                  <c:v>2605.3809999999999</c:v>
                </c:pt>
                <c:pt idx="2">
                  <c:v>2604.29</c:v>
                </c:pt>
                <c:pt idx="3">
                  <c:v>2947.3049999999998</c:v>
                </c:pt>
                <c:pt idx="4">
                  <c:v>2436.58</c:v>
                </c:pt>
                <c:pt idx="5">
                  <c:v>2652.616</c:v>
                </c:pt>
                <c:pt idx="6">
                  <c:v>2803.893</c:v>
                </c:pt>
                <c:pt idx="7">
                  <c:v>2934.43</c:v>
                </c:pt>
                <c:pt idx="8">
                  <c:v>2493.5720000000001</c:v>
                </c:pt>
                <c:pt idx="9">
                  <c:v>3084.6439999999998</c:v>
                </c:pt>
                <c:pt idx="10">
                  <c:v>3115.7359999999999</c:v>
                </c:pt>
                <c:pt idx="11">
                  <c:v>3115.2979999999998</c:v>
                </c:pt>
                <c:pt idx="12">
                  <c:v>2295.5439999999999</c:v>
                </c:pt>
                <c:pt idx="13">
                  <c:v>3044.835</c:v>
                </c:pt>
                <c:pt idx="14">
                  <c:v>2602.567</c:v>
                </c:pt>
                <c:pt idx="15">
                  <c:v>3317.451</c:v>
                </c:pt>
                <c:pt idx="16">
                  <c:v>3070.6930000000002</c:v>
                </c:pt>
                <c:pt idx="17">
                  <c:v>3147.645</c:v>
                </c:pt>
                <c:pt idx="18">
                  <c:v>2464.3589999999999</c:v>
                </c:pt>
                <c:pt idx="19">
                  <c:v>2545.6210000000001</c:v>
                </c:pt>
                <c:pt idx="20">
                  <c:v>2744.8470000000002</c:v>
                </c:pt>
                <c:pt idx="21">
                  <c:v>2829.049</c:v>
                </c:pt>
                <c:pt idx="22">
                  <c:v>2698.0329999999999</c:v>
                </c:pt>
                <c:pt idx="23">
                  <c:v>3102.5</c:v>
                </c:pt>
                <c:pt idx="24">
                  <c:v>2891.8429999999998</c:v>
                </c:pt>
                <c:pt idx="25">
                  <c:v>2697.8870000000002</c:v>
                </c:pt>
                <c:pt idx="26">
                  <c:v>2499.1680000000001</c:v>
                </c:pt>
                <c:pt idx="27">
                  <c:v>3146.4160000000002</c:v>
                </c:pt>
                <c:pt idx="28">
                  <c:v>3271.4450000000002</c:v>
                </c:pt>
                <c:pt idx="29">
                  <c:v>2338.6590000000001</c:v>
                </c:pt>
                <c:pt idx="30">
                  <c:v>3166.6030000000001</c:v>
                </c:pt>
                <c:pt idx="31">
                  <c:v>2414.8960000000002</c:v>
                </c:pt>
                <c:pt idx="32">
                  <c:v>3098.683</c:v>
                </c:pt>
                <c:pt idx="33">
                  <c:v>3049.86</c:v>
                </c:pt>
                <c:pt idx="34">
                  <c:v>3059.18</c:v>
                </c:pt>
                <c:pt idx="35">
                  <c:v>2516.6149999999998</c:v>
                </c:pt>
                <c:pt idx="36">
                  <c:v>2431.9169999999999</c:v>
                </c:pt>
                <c:pt idx="37">
                  <c:v>2808.2260000000001</c:v>
                </c:pt>
                <c:pt idx="38">
                  <c:v>2918.8739999999998</c:v>
                </c:pt>
                <c:pt idx="39">
                  <c:v>3117.643</c:v>
                </c:pt>
                <c:pt idx="40">
                  <c:v>3271.011</c:v>
                </c:pt>
                <c:pt idx="41">
                  <c:v>3155.8649999999998</c:v>
                </c:pt>
                <c:pt idx="42">
                  <c:v>2913.0990000000002</c:v>
                </c:pt>
                <c:pt idx="43">
                  <c:v>2608.8580000000002</c:v>
                </c:pt>
                <c:pt idx="44">
                  <c:v>2639.127</c:v>
                </c:pt>
                <c:pt idx="45">
                  <c:v>2883.1410000000001</c:v>
                </c:pt>
                <c:pt idx="46">
                  <c:v>3211.451</c:v>
                </c:pt>
                <c:pt idx="47">
                  <c:v>2900.1010000000001</c:v>
                </c:pt>
                <c:pt idx="48">
                  <c:v>2893.0230000000001</c:v>
                </c:pt>
                <c:pt idx="49">
                  <c:v>2401.7750000000001</c:v>
                </c:pt>
                <c:pt idx="50">
                  <c:v>3004.2489999999998</c:v>
                </c:pt>
                <c:pt idx="51">
                  <c:v>3237.1030000000001</c:v>
                </c:pt>
                <c:pt idx="52">
                  <c:v>3203.308</c:v>
                </c:pt>
                <c:pt idx="53">
                  <c:v>3135.509</c:v>
                </c:pt>
                <c:pt idx="54">
                  <c:v>3011.2440000000001</c:v>
                </c:pt>
                <c:pt idx="55">
                  <c:v>2880.2950000000001</c:v>
                </c:pt>
                <c:pt idx="56">
                  <c:v>3060.1640000000002</c:v>
                </c:pt>
                <c:pt idx="57">
                  <c:v>2900.6329999999998</c:v>
                </c:pt>
                <c:pt idx="58">
                  <c:v>2853.8220000000001</c:v>
                </c:pt>
                <c:pt idx="59">
                  <c:v>3038.9470000000001</c:v>
                </c:pt>
                <c:pt idx="60">
                  <c:v>2730.4569999999999</c:v>
                </c:pt>
                <c:pt idx="61">
                  <c:v>2664.239</c:v>
                </c:pt>
                <c:pt idx="62">
                  <c:v>2429.4920000000002</c:v>
                </c:pt>
                <c:pt idx="63">
                  <c:v>2609.1289999999999</c:v>
                </c:pt>
                <c:pt idx="64">
                  <c:v>2986.0529999999999</c:v>
                </c:pt>
                <c:pt idx="65">
                  <c:v>3075.241</c:v>
                </c:pt>
                <c:pt idx="66">
                  <c:v>2609.5749999999998</c:v>
                </c:pt>
                <c:pt idx="67">
                  <c:v>2878.35</c:v>
                </c:pt>
                <c:pt idx="68">
                  <c:v>3079.5639999999999</c:v>
                </c:pt>
                <c:pt idx="69">
                  <c:v>2589.1880000000001</c:v>
                </c:pt>
                <c:pt idx="70">
                  <c:v>2914.3850000000002</c:v>
                </c:pt>
                <c:pt idx="71">
                  <c:v>2513.931</c:v>
                </c:pt>
                <c:pt idx="72">
                  <c:v>2290.7449999999999</c:v>
                </c:pt>
                <c:pt idx="73">
                  <c:v>2308.808</c:v>
                </c:pt>
                <c:pt idx="74">
                  <c:v>2198.7049999999999</c:v>
                </c:pt>
                <c:pt idx="75">
                  <c:v>2796.864</c:v>
                </c:pt>
                <c:pt idx="76">
                  <c:v>2649.7959999999998</c:v>
                </c:pt>
                <c:pt idx="77">
                  <c:v>2442.9740000000002</c:v>
                </c:pt>
                <c:pt idx="78">
                  <c:v>1818.2650000000001</c:v>
                </c:pt>
                <c:pt idx="79">
                  <c:v>1737.8710000000001</c:v>
                </c:pt>
                <c:pt idx="80">
                  <c:v>1533.499</c:v>
                </c:pt>
                <c:pt idx="81">
                  <c:v>2028.5730000000001</c:v>
                </c:pt>
                <c:pt idx="82">
                  <c:v>2164.7440000000001</c:v>
                </c:pt>
                <c:pt idx="83">
                  <c:v>1973.856</c:v>
                </c:pt>
                <c:pt idx="84">
                  <c:v>2595.0120000000002</c:v>
                </c:pt>
                <c:pt idx="85">
                  <c:v>2439.7939999999999</c:v>
                </c:pt>
                <c:pt idx="86">
                  <c:v>2700.319</c:v>
                </c:pt>
                <c:pt idx="87">
                  <c:v>2379.3409999999999</c:v>
                </c:pt>
                <c:pt idx="88">
                  <c:v>1373.875</c:v>
                </c:pt>
                <c:pt idx="89">
                  <c:v>2676.3319999999999</c:v>
                </c:pt>
                <c:pt idx="90">
                  <c:v>2703.9079999999999</c:v>
                </c:pt>
                <c:pt idx="91">
                  <c:v>2298.848</c:v>
                </c:pt>
                <c:pt idx="92">
                  <c:v>2502.5749999999998</c:v>
                </c:pt>
                <c:pt idx="93">
                  <c:v>2493.3739999999998</c:v>
                </c:pt>
                <c:pt idx="94">
                  <c:v>2642.3270000000002</c:v>
                </c:pt>
                <c:pt idx="95">
                  <c:v>2487.299</c:v>
                </c:pt>
                <c:pt idx="96">
                  <c:v>2870.8580000000002</c:v>
                </c:pt>
                <c:pt idx="97">
                  <c:v>2580.0430000000001</c:v>
                </c:pt>
                <c:pt idx="98">
                  <c:v>2146.1930000000002</c:v>
                </c:pt>
                <c:pt idx="99">
                  <c:v>2152.1959999999999</c:v>
                </c:pt>
                <c:pt idx="100">
                  <c:v>2631.346</c:v>
                </c:pt>
                <c:pt idx="101">
                  <c:v>2620.0450000000001</c:v>
                </c:pt>
                <c:pt idx="102">
                  <c:v>2696.511</c:v>
                </c:pt>
                <c:pt idx="103">
                  <c:v>2393.7660000000001</c:v>
                </c:pt>
                <c:pt idx="104">
                  <c:v>2589.6610000000001</c:v>
                </c:pt>
                <c:pt idx="105">
                  <c:v>2472.288</c:v>
                </c:pt>
                <c:pt idx="106">
                  <c:v>2513.413</c:v>
                </c:pt>
                <c:pt idx="107">
                  <c:v>2552.913</c:v>
                </c:pt>
                <c:pt idx="108">
                  <c:v>2381.0720000000001</c:v>
                </c:pt>
                <c:pt idx="109">
                  <c:v>2176.2820000000002</c:v>
                </c:pt>
                <c:pt idx="110">
                  <c:v>1874.1379999999999</c:v>
                </c:pt>
                <c:pt idx="111">
                  <c:v>2095.3150000000001</c:v>
                </c:pt>
                <c:pt idx="112">
                  <c:v>2344.66</c:v>
                </c:pt>
                <c:pt idx="113">
                  <c:v>2245.047</c:v>
                </c:pt>
                <c:pt idx="114">
                  <c:v>1986.8309999999999</c:v>
                </c:pt>
                <c:pt idx="115">
                  <c:v>1805.7270000000001</c:v>
                </c:pt>
                <c:pt idx="116">
                  <c:v>2494.2629999999999</c:v>
                </c:pt>
                <c:pt idx="117">
                  <c:v>2283.8069999999998</c:v>
                </c:pt>
                <c:pt idx="118">
                  <c:v>2376.0050000000001</c:v>
                </c:pt>
                <c:pt idx="119">
                  <c:v>2135.8000000000002</c:v>
                </c:pt>
                <c:pt idx="120">
                  <c:v>2211.8130000000001</c:v>
                </c:pt>
                <c:pt idx="121">
                  <c:v>2309.0949999999998</c:v>
                </c:pt>
                <c:pt idx="122">
                  <c:v>2290.1469999999999</c:v>
                </c:pt>
                <c:pt idx="123">
                  <c:v>2011.931</c:v>
                </c:pt>
                <c:pt idx="124">
                  <c:v>2440.6149999999998</c:v>
                </c:pt>
                <c:pt idx="125">
                  <c:v>2037.154</c:v>
                </c:pt>
                <c:pt idx="126">
                  <c:v>2277.384</c:v>
                </c:pt>
                <c:pt idx="127">
                  <c:v>1926.7280000000001</c:v>
                </c:pt>
                <c:pt idx="128">
                  <c:v>2205.4380000000001</c:v>
                </c:pt>
                <c:pt idx="129">
                  <c:v>1928.9159999999999</c:v>
                </c:pt>
                <c:pt idx="130">
                  <c:v>2303.4760000000001</c:v>
                </c:pt>
                <c:pt idx="131">
                  <c:v>2123.2139999999999</c:v>
                </c:pt>
                <c:pt idx="132">
                  <c:v>1893.9949999999999</c:v>
                </c:pt>
                <c:pt idx="133">
                  <c:v>1557.6220000000001</c:v>
                </c:pt>
                <c:pt idx="134">
                  <c:v>2279.7719999999999</c:v>
                </c:pt>
                <c:pt idx="135">
                  <c:v>2326.3449999999998</c:v>
                </c:pt>
                <c:pt idx="136">
                  <c:v>1730.0429999999999</c:v>
                </c:pt>
                <c:pt idx="137">
                  <c:v>1828.7529999999999</c:v>
                </c:pt>
                <c:pt idx="138">
                  <c:v>673.524</c:v>
                </c:pt>
                <c:pt idx="139">
                  <c:v>1869.4780000000001</c:v>
                </c:pt>
                <c:pt idx="140">
                  <c:v>2284.6990000000001</c:v>
                </c:pt>
                <c:pt idx="141">
                  <c:v>2056.4899999999998</c:v>
                </c:pt>
                <c:pt idx="142">
                  <c:v>2136.83</c:v>
                </c:pt>
                <c:pt idx="143">
                  <c:v>2290.3020000000001</c:v>
                </c:pt>
                <c:pt idx="144">
                  <c:v>2141.3609999999999</c:v>
                </c:pt>
                <c:pt idx="145">
                  <c:v>2360.5920000000001</c:v>
                </c:pt>
                <c:pt idx="146">
                  <c:v>2234.8009999999999</c:v>
                </c:pt>
                <c:pt idx="147">
                  <c:v>2025.1869999999999</c:v>
                </c:pt>
                <c:pt idx="148">
                  <c:v>2253.951</c:v>
                </c:pt>
                <c:pt idx="149">
                  <c:v>2092.5169999999998</c:v>
                </c:pt>
                <c:pt idx="150">
                  <c:v>2420.0610000000001</c:v>
                </c:pt>
                <c:pt idx="151">
                  <c:v>2254.0129999999999</c:v>
                </c:pt>
                <c:pt idx="152">
                  <c:v>2252.5219999999999</c:v>
                </c:pt>
                <c:pt idx="153">
                  <c:v>2153.0740000000001</c:v>
                </c:pt>
                <c:pt idx="154">
                  <c:v>2355.415</c:v>
                </c:pt>
                <c:pt idx="155">
                  <c:v>2154.9470000000001</c:v>
                </c:pt>
                <c:pt idx="156">
                  <c:v>2181.607</c:v>
                </c:pt>
                <c:pt idx="157">
                  <c:v>2246.2240000000002</c:v>
                </c:pt>
                <c:pt idx="158">
                  <c:v>2200.9</c:v>
                </c:pt>
                <c:pt idx="159">
                  <c:v>1955.7280000000001</c:v>
                </c:pt>
                <c:pt idx="160">
                  <c:v>1806.5719999999999</c:v>
                </c:pt>
                <c:pt idx="161">
                  <c:v>1482.865</c:v>
                </c:pt>
                <c:pt idx="162">
                  <c:v>1878.057</c:v>
                </c:pt>
                <c:pt idx="163">
                  <c:v>1502.83</c:v>
                </c:pt>
                <c:pt idx="164">
                  <c:v>1847.7449999999999</c:v>
                </c:pt>
                <c:pt idx="165">
                  <c:v>1805.8040000000001</c:v>
                </c:pt>
                <c:pt idx="166">
                  <c:v>1504.2049999999999</c:v>
                </c:pt>
                <c:pt idx="167">
                  <c:v>1773.1</c:v>
                </c:pt>
                <c:pt idx="168">
                  <c:v>2043.742</c:v>
                </c:pt>
                <c:pt idx="169">
                  <c:v>1997.712</c:v>
                </c:pt>
                <c:pt idx="170">
                  <c:v>2122.6170000000002</c:v>
                </c:pt>
                <c:pt idx="171">
                  <c:v>2083.9160000000002</c:v>
                </c:pt>
                <c:pt idx="172">
                  <c:v>2174.8760000000002</c:v>
                </c:pt>
                <c:pt idx="173">
                  <c:v>2202.607</c:v>
                </c:pt>
                <c:pt idx="174">
                  <c:v>2222.136</c:v>
                </c:pt>
                <c:pt idx="175">
                  <c:v>1982.3389999999999</c:v>
                </c:pt>
                <c:pt idx="176">
                  <c:v>2146.732</c:v>
                </c:pt>
                <c:pt idx="177">
                  <c:v>1578.175</c:v>
                </c:pt>
                <c:pt idx="178">
                  <c:v>1554.7370000000001</c:v>
                </c:pt>
                <c:pt idx="179">
                  <c:v>1697.0809999999999</c:v>
                </c:pt>
                <c:pt idx="180">
                  <c:v>2303.0509999999999</c:v>
                </c:pt>
                <c:pt idx="181">
                  <c:v>2560.268</c:v>
                </c:pt>
                <c:pt idx="182">
                  <c:v>2521.06</c:v>
                </c:pt>
                <c:pt idx="183">
                  <c:v>1704.742</c:v>
                </c:pt>
                <c:pt idx="184">
                  <c:v>2064.3290000000002</c:v>
                </c:pt>
                <c:pt idx="185">
                  <c:v>2170.7930000000001</c:v>
                </c:pt>
                <c:pt idx="186">
                  <c:v>2336.5749999999998</c:v>
                </c:pt>
                <c:pt idx="187">
                  <c:v>1599.0070000000001</c:v>
                </c:pt>
                <c:pt idx="188">
                  <c:v>2154.2139999999999</c:v>
                </c:pt>
                <c:pt idx="189">
                  <c:v>2159.5039999999999</c:v>
                </c:pt>
                <c:pt idx="190">
                  <c:v>2208.453</c:v>
                </c:pt>
                <c:pt idx="191">
                  <c:v>2451.21</c:v>
                </c:pt>
                <c:pt idx="192">
                  <c:v>2377.5030000000002</c:v>
                </c:pt>
                <c:pt idx="193">
                  <c:v>2247.2080000000001</c:v>
                </c:pt>
                <c:pt idx="194">
                  <c:v>2013.3140000000001</c:v>
                </c:pt>
                <c:pt idx="195">
                  <c:v>2208.0149999999999</c:v>
                </c:pt>
                <c:pt idx="196">
                  <c:v>2070.92</c:v>
                </c:pt>
                <c:pt idx="197">
                  <c:v>1958.9749999999999</c:v>
                </c:pt>
                <c:pt idx="198">
                  <c:v>2057.7570000000001</c:v>
                </c:pt>
                <c:pt idx="199">
                  <c:v>2217.049</c:v>
                </c:pt>
                <c:pt idx="200">
                  <c:v>2415.1889999999999</c:v>
                </c:pt>
                <c:pt idx="201">
                  <c:v>2758.6019999999999</c:v>
                </c:pt>
                <c:pt idx="202">
                  <c:v>2436.5320000000002</c:v>
                </c:pt>
                <c:pt idx="203">
                  <c:v>2290.904</c:v>
                </c:pt>
                <c:pt idx="204">
                  <c:v>2488.2159999999999</c:v>
                </c:pt>
                <c:pt idx="205">
                  <c:v>2441.5520000000001</c:v>
                </c:pt>
                <c:pt idx="206">
                  <c:v>2388.328</c:v>
                </c:pt>
                <c:pt idx="207">
                  <c:v>2478.5659999999998</c:v>
                </c:pt>
                <c:pt idx="208">
                  <c:v>2623.8119999999999</c:v>
                </c:pt>
                <c:pt idx="209">
                  <c:v>2516.3670000000002</c:v>
                </c:pt>
                <c:pt idx="210">
                  <c:v>2387.538</c:v>
                </c:pt>
                <c:pt idx="211">
                  <c:v>2148.3560000000002</c:v>
                </c:pt>
                <c:pt idx="212">
                  <c:v>2899.4430000000002</c:v>
                </c:pt>
                <c:pt idx="213">
                  <c:v>2560.2489999999998</c:v>
                </c:pt>
                <c:pt idx="214">
                  <c:v>1843.1579999999999</c:v>
                </c:pt>
                <c:pt idx="215">
                  <c:v>2147.5259999999998</c:v>
                </c:pt>
                <c:pt idx="216">
                  <c:v>2717.8850000000002</c:v>
                </c:pt>
                <c:pt idx="217">
                  <c:v>2076.3090000000002</c:v>
                </c:pt>
                <c:pt idx="218">
                  <c:v>2378.625</c:v>
                </c:pt>
                <c:pt idx="219">
                  <c:v>2651.875</c:v>
                </c:pt>
                <c:pt idx="220">
                  <c:v>2875.5949999999998</c:v>
                </c:pt>
                <c:pt idx="221">
                  <c:v>2888.7669999999998</c:v>
                </c:pt>
                <c:pt idx="222">
                  <c:v>2850.1619999999998</c:v>
                </c:pt>
                <c:pt idx="223">
                  <c:v>2470.4299999999998</c:v>
                </c:pt>
                <c:pt idx="224">
                  <c:v>2937.5940000000001</c:v>
                </c:pt>
                <c:pt idx="225">
                  <c:v>2975.5439999999999</c:v>
                </c:pt>
                <c:pt idx="226">
                  <c:v>1726.1030000000001</c:v>
                </c:pt>
                <c:pt idx="227">
                  <c:v>2704.7809999999999</c:v>
                </c:pt>
                <c:pt idx="228">
                  <c:v>2784.1970000000001</c:v>
                </c:pt>
                <c:pt idx="229">
                  <c:v>2908.9090000000001</c:v>
                </c:pt>
                <c:pt idx="230">
                  <c:v>3072.2530000000002</c:v>
                </c:pt>
                <c:pt idx="231">
                  <c:v>3107.364</c:v>
                </c:pt>
                <c:pt idx="232">
                  <c:v>1809.1410000000001</c:v>
                </c:pt>
                <c:pt idx="233">
                  <c:v>2780.8910000000001</c:v>
                </c:pt>
                <c:pt idx="234">
                  <c:v>2565.7750000000001</c:v>
                </c:pt>
                <c:pt idx="235">
                  <c:v>2478.413</c:v>
                </c:pt>
                <c:pt idx="236">
                  <c:v>2601.9360000000001</c:v>
                </c:pt>
                <c:pt idx="237">
                  <c:v>2779.1529999999998</c:v>
                </c:pt>
                <c:pt idx="238">
                  <c:v>2553.67</c:v>
                </c:pt>
                <c:pt idx="239">
                  <c:v>2792.4479999999999</c:v>
                </c:pt>
                <c:pt idx="240">
                  <c:v>2650.0459999999998</c:v>
                </c:pt>
                <c:pt idx="241">
                  <c:v>3020.248</c:v>
                </c:pt>
                <c:pt idx="242">
                  <c:v>3228.1</c:v>
                </c:pt>
                <c:pt idx="243">
                  <c:v>3048.5749999999998</c:v>
                </c:pt>
                <c:pt idx="244">
                  <c:v>2623.056</c:v>
                </c:pt>
                <c:pt idx="245">
                  <c:v>2697.5039999999999</c:v>
                </c:pt>
                <c:pt idx="246">
                  <c:v>3030.518</c:v>
                </c:pt>
                <c:pt idx="247">
                  <c:v>2885.3679999999999</c:v>
                </c:pt>
                <c:pt idx="248">
                  <c:v>2853.6260000000002</c:v>
                </c:pt>
                <c:pt idx="249">
                  <c:v>2971.672</c:v>
                </c:pt>
                <c:pt idx="250">
                  <c:v>3245.7919999999999</c:v>
                </c:pt>
                <c:pt idx="251">
                  <c:v>3031.797</c:v>
                </c:pt>
                <c:pt idx="252">
                  <c:v>3011.6970000000001</c:v>
                </c:pt>
                <c:pt idx="253">
                  <c:v>2775.8649999999998</c:v>
                </c:pt>
                <c:pt idx="254">
                  <c:v>2616.808</c:v>
                </c:pt>
                <c:pt idx="255">
                  <c:v>2944.1930000000002</c:v>
                </c:pt>
                <c:pt idx="256">
                  <c:v>2997.549</c:v>
                </c:pt>
                <c:pt idx="257">
                  <c:v>2814.0749999999998</c:v>
                </c:pt>
                <c:pt idx="258">
                  <c:v>3375.92</c:v>
                </c:pt>
                <c:pt idx="259">
                  <c:v>3411.4479999999999</c:v>
                </c:pt>
                <c:pt idx="260">
                  <c:v>2938.9989999999998</c:v>
                </c:pt>
                <c:pt idx="261">
                  <c:v>3065.84</c:v>
                </c:pt>
                <c:pt idx="262">
                  <c:v>3352.337</c:v>
                </c:pt>
                <c:pt idx="263">
                  <c:v>3279.194</c:v>
                </c:pt>
                <c:pt idx="264">
                  <c:v>3326.2570000000001</c:v>
                </c:pt>
                <c:pt idx="265">
                  <c:v>3155.31</c:v>
                </c:pt>
                <c:pt idx="266">
                  <c:v>2834.828</c:v>
                </c:pt>
                <c:pt idx="267">
                  <c:v>3021.6579999999999</c:v>
                </c:pt>
                <c:pt idx="268">
                  <c:v>3137.721</c:v>
                </c:pt>
                <c:pt idx="269">
                  <c:v>2563.6149999999998</c:v>
                </c:pt>
                <c:pt idx="270">
                  <c:v>2875.68</c:v>
                </c:pt>
                <c:pt idx="271">
                  <c:v>3186.4270000000001</c:v>
                </c:pt>
                <c:pt idx="272">
                  <c:v>3027.5680000000002</c:v>
                </c:pt>
                <c:pt idx="273">
                  <c:v>2423.0030000000002</c:v>
                </c:pt>
                <c:pt idx="274">
                  <c:v>2357.1410000000001</c:v>
                </c:pt>
                <c:pt idx="275">
                  <c:v>2920.0419999999999</c:v>
                </c:pt>
                <c:pt idx="276">
                  <c:v>3180.8719999999998</c:v>
                </c:pt>
                <c:pt idx="277">
                  <c:v>2822.4520000000002</c:v>
                </c:pt>
                <c:pt idx="278">
                  <c:v>2936.7510000000002</c:v>
                </c:pt>
                <c:pt idx="279">
                  <c:v>2458.5659999999998</c:v>
                </c:pt>
                <c:pt idx="280">
                  <c:v>2522.0909999999999</c:v>
                </c:pt>
                <c:pt idx="281">
                  <c:v>3152.8629999999998</c:v>
                </c:pt>
                <c:pt idx="282">
                  <c:v>3190.683</c:v>
                </c:pt>
                <c:pt idx="283">
                  <c:v>1975.931</c:v>
                </c:pt>
                <c:pt idx="284">
                  <c:v>2547.3510000000001</c:v>
                </c:pt>
                <c:pt idx="285">
                  <c:v>2789.1529999999998</c:v>
                </c:pt>
                <c:pt idx="286">
                  <c:v>2307.69</c:v>
                </c:pt>
                <c:pt idx="287">
                  <c:v>2619.4810000000002</c:v>
                </c:pt>
                <c:pt idx="288">
                  <c:v>2634.08</c:v>
                </c:pt>
                <c:pt idx="289">
                  <c:v>2648.1179999999999</c:v>
                </c:pt>
                <c:pt idx="290">
                  <c:v>2799.5610000000001</c:v>
                </c:pt>
                <c:pt idx="291">
                  <c:v>2335.9789999999998</c:v>
                </c:pt>
                <c:pt idx="292">
                  <c:v>2549.451</c:v>
                </c:pt>
                <c:pt idx="293">
                  <c:v>2010.904</c:v>
                </c:pt>
                <c:pt idx="294">
                  <c:v>2670.6779999999999</c:v>
                </c:pt>
                <c:pt idx="295">
                  <c:v>3105.5659999999998</c:v>
                </c:pt>
                <c:pt idx="296">
                  <c:v>2976.152</c:v>
                </c:pt>
                <c:pt idx="297">
                  <c:v>3127.6840000000002</c:v>
                </c:pt>
                <c:pt idx="298">
                  <c:v>2947.4630000000002</c:v>
                </c:pt>
                <c:pt idx="299">
                  <c:v>3478.9569999999999</c:v>
                </c:pt>
                <c:pt idx="300">
                  <c:v>3218.4360000000001</c:v>
                </c:pt>
                <c:pt idx="301">
                  <c:v>3516.4409999999998</c:v>
                </c:pt>
                <c:pt idx="302">
                  <c:v>3038.4609999999998</c:v>
                </c:pt>
                <c:pt idx="303">
                  <c:v>3384.1030000000001</c:v>
                </c:pt>
                <c:pt idx="304">
                  <c:v>2852.2269999999999</c:v>
                </c:pt>
                <c:pt idx="305">
                  <c:v>2998.8229999999999</c:v>
                </c:pt>
                <c:pt idx="306">
                  <c:v>2982.1489999999999</c:v>
                </c:pt>
                <c:pt idx="307">
                  <c:v>3094.7710000000002</c:v>
                </c:pt>
                <c:pt idx="308">
                  <c:v>3037.4920000000002</c:v>
                </c:pt>
                <c:pt idx="309">
                  <c:v>2696.4639999999999</c:v>
                </c:pt>
                <c:pt idx="310">
                  <c:v>2972.2249999999999</c:v>
                </c:pt>
                <c:pt idx="311">
                  <c:v>3121.1529999999998</c:v>
                </c:pt>
                <c:pt idx="312">
                  <c:v>3222.0169999999998</c:v>
                </c:pt>
                <c:pt idx="313">
                  <c:v>2991.212</c:v>
                </c:pt>
                <c:pt idx="314">
                  <c:v>2917.99</c:v>
                </c:pt>
                <c:pt idx="315">
                  <c:v>3341.308</c:v>
                </c:pt>
                <c:pt idx="316">
                  <c:v>3348.181</c:v>
                </c:pt>
                <c:pt idx="317">
                  <c:v>3215.0169999999998</c:v>
                </c:pt>
                <c:pt idx="318">
                  <c:v>2726.8150000000001</c:v>
                </c:pt>
                <c:pt idx="319">
                  <c:v>2200.944</c:v>
                </c:pt>
                <c:pt idx="320">
                  <c:v>2497.6619999999998</c:v>
                </c:pt>
                <c:pt idx="321">
                  <c:v>2061.232</c:v>
                </c:pt>
                <c:pt idx="322">
                  <c:v>3021.4180000000001</c:v>
                </c:pt>
                <c:pt idx="323">
                  <c:v>3234.5509999999999</c:v>
                </c:pt>
                <c:pt idx="324">
                  <c:v>3172.4029999999998</c:v>
                </c:pt>
                <c:pt idx="325">
                  <c:v>3222.8629999999998</c:v>
                </c:pt>
                <c:pt idx="326">
                  <c:v>3226.29</c:v>
                </c:pt>
                <c:pt idx="327">
                  <c:v>3160.2240000000002</c:v>
                </c:pt>
                <c:pt idx="328">
                  <c:v>3278.46</c:v>
                </c:pt>
                <c:pt idx="329">
                  <c:v>2795.357</c:v>
                </c:pt>
                <c:pt idx="330">
                  <c:v>3227.8220000000001</c:v>
                </c:pt>
                <c:pt idx="331">
                  <c:v>3458.7779999999998</c:v>
                </c:pt>
                <c:pt idx="332">
                  <c:v>2543.654</c:v>
                </c:pt>
                <c:pt idx="333">
                  <c:v>2969.7689999999998</c:v>
                </c:pt>
                <c:pt idx="334">
                  <c:v>2301.8270000000002</c:v>
                </c:pt>
                <c:pt idx="335">
                  <c:v>2170.8609999999999</c:v>
                </c:pt>
                <c:pt idx="336">
                  <c:v>2921.19</c:v>
                </c:pt>
                <c:pt idx="337">
                  <c:v>1824.3389999999999</c:v>
                </c:pt>
                <c:pt idx="338">
                  <c:v>2938.8290000000002</c:v>
                </c:pt>
                <c:pt idx="339">
                  <c:v>3532.4679999999998</c:v>
                </c:pt>
                <c:pt idx="340">
                  <c:v>3382.7150000000001</c:v>
                </c:pt>
                <c:pt idx="341">
                  <c:v>3279.48</c:v>
                </c:pt>
                <c:pt idx="342">
                  <c:v>3480.4870000000001</c:v>
                </c:pt>
                <c:pt idx="343">
                  <c:v>3785.6970000000001</c:v>
                </c:pt>
                <c:pt idx="344">
                  <c:v>3774.3420000000001</c:v>
                </c:pt>
                <c:pt idx="345">
                  <c:v>3804.69</c:v>
                </c:pt>
                <c:pt idx="346">
                  <c:v>3509.2080000000001</c:v>
                </c:pt>
                <c:pt idx="347">
                  <c:v>3431.6219999999998</c:v>
                </c:pt>
                <c:pt idx="348">
                  <c:v>3578.2339999999999</c:v>
                </c:pt>
                <c:pt idx="349">
                  <c:v>3734.5479999999998</c:v>
                </c:pt>
                <c:pt idx="350">
                  <c:v>3524.0129999999999</c:v>
                </c:pt>
                <c:pt idx="351">
                  <c:v>3262.3910000000001</c:v>
                </c:pt>
                <c:pt idx="352">
                  <c:v>3521.59</c:v>
                </c:pt>
                <c:pt idx="353">
                  <c:v>3365.1680000000001</c:v>
                </c:pt>
                <c:pt idx="354">
                  <c:v>3271.998</c:v>
                </c:pt>
                <c:pt idx="355">
                  <c:v>3227.5140000000001</c:v>
                </c:pt>
                <c:pt idx="356">
                  <c:v>3420.346</c:v>
                </c:pt>
                <c:pt idx="357">
                  <c:v>3677.855</c:v>
                </c:pt>
                <c:pt idx="358">
                  <c:v>3422.402</c:v>
                </c:pt>
                <c:pt idx="359">
                  <c:v>3073.683</c:v>
                </c:pt>
                <c:pt idx="360">
                  <c:v>3244.922</c:v>
                </c:pt>
                <c:pt idx="361">
                  <c:v>2912.5929999999998</c:v>
                </c:pt>
                <c:pt idx="362">
                  <c:v>2735.4389999999999</c:v>
                </c:pt>
                <c:pt idx="363">
                  <c:v>2877.5450000000001</c:v>
                </c:pt>
                <c:pt idx="364">
                  <c:v>3329.357</c:v>
                </c:pt>
                <c:pt idx="365">
                  <c:v>0</c:v>
                </c:pt>
                <c:pt idx="366">
                  <c:v>3179.3119999999999</c:v>
                </c:pt>
                <c:pt idx="367">
                  <c:v>3563.6089999999999</c:v>
                </c:pt>
                <c:pt idx="368">
                  <c:v>3458.7809999999999</c:v>
                </c:pt>
                <c:pt idx="369">
                  <c:v>3460.9279999999999</c:v>
                </c:pt>
                <c:pt idx="370">
                  <c:v>3876.951</c:v>
                </c:pt>
                <c:pt idx="371">
                  <c:v>3493.741</c:v>
                </c:pt>
                <c:pt idx="372">
                  <c:v>3361.69</c:v>
                </c:pt>
                <c:pt idx="373">
                  <c:v>3401.2159999999999</c:v>
                </c:pt>
                <c:pt idx="374">
                  <c:v>3051.3049999999998</c:v>
                </c:pt>
                <c:pt idx="375">
                  <c:v>3205.6669999999999</c:v>
                </c:pt>
                <c:pt idx="376">
                  <c:v>2547.8850000000002</c:v>
                </c:pt>
                <c:pt idx="377">
                  <c:v>3095.067</c:v>
                </c:pt>
                <c:pt idx="378">
                  <c:v>3626.931</c:v>
                </c:pt>
                <c:pt idx="379">
                  <c:v>3447.0050000000001</c:v>
                </c:pt>
                <c:pt idx="380">
                  <c:v>3704.8870000000002</c:v>
                </c:pt>
                <c:pt idx="381">
                  <c:v>3957.14</c:v>
                </c:pt>
                <c:pt idx="382">
                  <c:v>3961.3530000000001</c:v>
                </c:pt>
                <c:pt idx="383">
                  <c:v>3913.0030000000002</c:v>
                </c:pt>
                <c:pt idx="384">
                  <c:v>3581.6930000000002</c:v>
                </c:pt>
                <c:pt idx="385">
                  <c:v>3263.9949999999999</c:v>
                </c:pt>
                <c:pt idx="386">
                  <c:v>3418.3589999999999</c:v>
                </c:pt>
                <c:pt idx="387">
                  <c:v>3334.366</c:v>
                </c:pt>
                <c:pt idx="388">
                  <c:v>3399.0590000000002</c:v>
                </c:pt>
                <c:pt idx="389">
                  <c:v>3193.915</c:v>
                </c:pt>
                <c:pt idx="390">
                  <c:v>3250.8470000000002</c:v>
                </c:pt>
                <c:pt idx="391">
                  <c:v>3436.2</c:v>
                </c:pt>
                <c:pt idx="392">
                  <c:v>3201.71</c:v>
                </c:pt>
                <c:pt idx="393">
                  <c:v>2689.6959999999999</c:v>
                </c:pt>
                <c:pt idx="394">
                  <c:v>2891.598</c:v>
                </c:pt>
                <c:pt idx="395">
                  <c:v>3063.5630000000001</c:v>
                </c:pt>
                <c:pt idx="396">
                  <c:v>2717.3719999999998</c:v>
                </c:pt>
                <c:pt idx="397">
                  <c:v>2752.99</c:v>
                </c:pt>
                <c:pt idx="398">
                  <c:v>2796.4929999999999</c:v>
                </c:pt>
                <c:pt idx="399">
                  <c:v>3492.4879999999998</c:v>
                </c:pt>
                <c:pt idx="400">
                  <c:v>3728.174</c:v>
                </c:pt>
                <c:pt idx="401">
                  <c:v>3658.8910000000001</c:v>
                </c:pt>
                <c:pt idx="402">
                  <c:v>3760.1840000000002</c:v>
                </c:pt>
                <c:pt idx="403">
                  <c:v>3225.6880000000001</c:v>
                </c:pt>
                <c:pt idx="404">
                  <c:v>3401.0839999999998</c:v>
                </c:pt>
                <c:pt idx="405">
                  <c:v>2900.355</c:v>
                </c:pt>
                <c:pt idx="406">
                  <c:v>3569.491</c:v>
                </c:pt>
                <c:pt idx="407">
                  <c:v>3617.5909999999999</c:v>
                </c:pt>
                <c:pt idx="408">
                  <c:v>3738.223</c:v>
                </c:pt>
                <c:pt idx="409">
                  <c:v>3955.2220000000002</c:v>
                </c:pt>
                <c:pt idx="410">
                  <c:v>3404.3009999999999</c:v>
                </c:pt>
                <c:pt idx="411">
                  <c:v>3407.9119999999998</c:v>
                </c:pt>
                <c:pt idx="412">
                  <c:v>3546.6089999999999</c:v>
                </c:pt>
                <c:pt idx="413">
                  <c:v>3043.913</c:v>
                </c:pt>
                <c:pt idx="414">
                  <c:v>3336.924</c:v>
                </c:pt>
                <c:pt idx="415">
                  <c:v>3097.8850000000002</c:v>
                </c:pt>
                <c:pt idx="416">
                  <c:v>2335.1860000000001</c:v>
                </c:pt>
                <c:pt idx="417">
                  <c:v>2003.1020000000001</c:v>
                </c:pt>
                <c:pt idx="418">
                  <c:v>2238.1559999999999</c:v>
                </c:pt>
                <c:pt idx="419">
                  <c:v>2164.665</c:v>
                </c:pt>
                <c:pt idx="420">
                  <c:v>2332.5700000000002</c:v>
                </c:pt>
                <c:pt idx="421">
                  <c:v>3137.0920000000001</c:v>
                </c:pt>
                <c:pt idx="422">
                  <c:v>3276.3449999999998</c:v>
                </c:pt>
                <c:pt idx="423">
                  <c:v>3386.13</c:v>
                </c:pt>
                <c:pt idx="424">
                  <c:v>3302.2939999999999</c:v>
                </c:pt>
                <c:pt idx="425">
                  <c:v>2628.886</c:v>
                </c:pt>
                <c:pt idx="426">
                  <c:v>3292.3690000000001</c:v>
                </c:pt>
                <c:pt idx="427">
                  <c:v>2912.1840000000002</c:v>
                </c:pt>
                <c:pt idx="428">
                  <c:v>2359.5300000000002</c:v>
                </c:pt>
                <c:pt idx="429">
                  <c:v>2637.8620000000001</c:v>
                </c:pt>
                <c:pt idx="430">
                  <c:v>2960.748</c:v>
                </c:pt>
                <c:pt idx="431">
                  <c:v>2999.5259999999998</c:v>
                </c:pt>
                <c:pt idx="432">
                  <c:v>3123.1219999999998</c:v>
                </c:pt>
                <c:pt idx="433">
                  <c:v>3229.9659999999999</c:v>
                </c:pt>
                <c:pt idx="434">
                  <c:v>3110.69</c:v>
                </c:pt>
                <c:pt idx="435">
                  <c:v>3121.7049999999999</c:v>
                </c:pt>
                <c:pt idx="436">
                  <c:v>2540.23</c:v>
                </c:pt>
                <c:pt idx="437">
                  <c:v>3371.8809999999999</c:v>
                </c:pt>
                <c:pt idx="438">
                  <c:v>3112.9630000000002</c:v>
                </c:pt>
                <c:pt idx="439">
                  <c:v>3015.6170000000002</c:v>
                </c:pt>
                <c:pt idx="440">
                  <c:v>3097.4560000000001</c:v>
                </c:pt>
                <c:pt idx="441">
                  <c:v>3294.9140000000002</c:v>
                </c:pt>
                <c:pt idx="442">
                  <c:v>3324.6489999999999</c:v>
                </c:pt>
                <c:pt idx="443">
                  <c:v>3011.8159999999998</c:v>
                </c:pt>
                <c:pt idx="444">
                  <c:v>2522.4520000000002</c:v>
                </c:pt>
                <c:pt idx="445">
                  <c:v>2876.1950000000002</c:v>
                </c:pt>
                <c:pt idx="446">
                  <c:v>2777.2779999999998</c:v>
                </c:pt>
                <c:pt idx="447">
                  <c:v>2384.5210000000002</c:v>
                </c:pt>
                <c:pt idx="448">
                  <c:v>2500.5569999999998</c:v>
                </c:pt>
                <c:pt idx="449">
                  <c:v>2632.95</c:v>
                </c:pt>
                <c:pt idx="450">
                  <c:v>2457.4299999999998</c:v>
                </c:pt>
                <c:pt idx="451">
                  <c:v>3312.8069999999998</c:v>
                </c:pt>
                <c:pt idx="452">
                  <c:v>2985.8690000000001</c:v>
                </c:pt>
                <c:pt idx="453">
                  <c:v>2781.11</c:v>
                </c:pt>
                <c:pt idx="454">
                  <c:v>3159.366</c:v>
                </c:pt>
                <c:pt idx="455">
                  <c:v>2846.2559999999999</c:v>
                </c:pt>
                <c:pt idx="456">
                  <c:v>3035.0680000000002</c:v>
                </c:pt>
                <c:pt idx="457">
                  <c:v>2763.491</c:v>
                </c:pt>
                <c:pt idx="458">
                  <c:v>2748.5340000000001</c:v>
                </c:pt>
                <c:pt idx="459">
                  <c:v>2889.5639999999999</c:v>
                </c:pt>
                <c:pt idx="460">
                  <c:v>3085.027</c:v>
                </c:pt>
                <c:pt idx="461">
                  <c:v>3285.904</c:v>
                </c:pt>
                <c:pt idx="462">
                  <c:v>3142.3389999999999</c:v>
                </c:pt>
                <c:pt idx="463">
                  <c:v>3339.6260000000002</c:v>
                </c:pt>
                <c:pt idx="464">
                  <c:v>2763.2649999999999</c:v>
                </c:pt>
                <c:pt idx="465">
                  <c:v>3051.4059999999999</c:v>
                </c:pt>
                <c:pt idx="466">
                  <c:v>2586.48</c:v>
                </c:pt>
                <c:pt idx="467">
                  <c:v>3103.9490000000001</c:v>
                </c:pt>
                <c:pt idx="468">
                  <c:v>1933.1769999999999</c:v>
                </c:pt>
                <c:pt idx="469">
                  <c:v>2437.6790000000001</c:v>
                </c:pt>
                <c:pt idx="470">
                  <c:v>2687.44</c:v>
                </c:pt>
                <c:pt idx="471">
                  <c:v>2890.05</c:v>
                </c:pt>
                <c:pt idx="472">
                  <c:v>2468.0219999999999</c:v>
                </c:pt>
                <c:pt idx="473">
                  <c:v>2850.73</c:v>
                </c:pt>
                <c:pt idx="474">
                  <c:v>2714.8249999999998</c:v>
                </c:pt>
                <c:pt idx="475">
                  <c:v>2763.9050000000002</c:v>
                </c:pt>
                <c:pt idx="476">
                  <c:v>2759.1579999999999</c:v>
                </c:pt>
                <c:pt idx="477">
                  <c:v>2971.703</c:v>
                </c:pt>
                <c:pt idx="478">
                  <c:v>2436.5880000000002</c:v>
                </c:pt>
                <c:pt idx="479">
                  <c:v>2466.86</c:v>
                </c:pt>
                <c:pt idx="480">
                  <c:v>2729.471</c:v>
                </c:pt>
                <c:pt idx="481">
                  <c:v>2691.18</c:v>
                </c:pt>
                <c:pt idx="482">
                  <c:v>2733.1849999999999</c:v>
                </c:pt>
                <c:pt idx="483">
                  <c:v>2657.04</c:v>
                </c:pt>
                <c:pt idx="484">
                  <c:v>2860.3180000000002</c:v>
                </c:pt>
                <c:pt idx="485">
                  <c:v>2817.14</c:v>
                </c:pt>
                <c:pt idx="486">
                  <c:v>2138.3679999999999</c:v>
                </c:pt>
                <c:pt idx="487">
                  <c:v>2098.7150000000001</c:v>
                </c:pt>
                <c:pt idx="488">
                  <c:v>2549.625</c:v>
                </c:pt>
                <c:pt idx="489">
                  <c:v>2648.665</c:v>
                </c:pt>
                <c:pt idx="490">
                  <c:v>2828.1840000000002</c:v>
                </c:pt>
                <c:pt idx="491">
                  <c:v>2039.3109999999999</c:v>
                </c:pt>
                <c:pt idx="492">
                  <c:v>1959.2360000000001</c:v>
                </c:pt>
                <c:pt idx="493">
                  <c:v>2438.6999999999998</c:v>
                </c:pt>
                <c:pt idx="494">
                  <c:v>2435.4189999999999</c:v>
                </c:pt>
                <c:pt idx="495">
                  <c:v>2376.404</c:v>
                </c:pt>
                <c:pt idx="496">
                  <c:v>2510.0160000000001</c:v>
                </c:pt>
                <c:pt idx="497">
                  <c:v>2626.453</c:v>
                </c:pt>
                <c:pt idx="498">
                  <c:v>2699.0459999999998</c:v>
                </c:pt>
                <c:pt idx="499">
                  <c:v>2485.0140000000001</c:v>
                </c:pt>
                <c:pt idx="500">
                  <c:v>2543.0720000000001</c:v>
                </c:pt>
                <c:pt idx="501">
                  <c:v>2060.0369999999998</c:v>
                </c:pt>
                <c:pt idx="502">
                  <c:v>2392.7869999999998</c:v>
                </c:pt>
                <c:pt idx="503">
                  <c:v>2398.09</c:v>
                </c:pt>
                <c:pt idx="504">
                  <c:v>2175.3290000000002</c:v>
                </c:pt>
                <c:pt idx="505">
                  <c:v>2379.9189999999999</c:v>
                </c:pt>
                <c:pt idx="506">
                  <c:v>2399.3490000000002</c:v>
                </c:pt>
                <c:pt idx="507">
                  <c:v>2353.355</c:v>
                </c:pt>
                <c:pt idx="508">
                  <c:v>2201.7130000000002</c:v>
                </c:pt>
                <c:pt idx="509">
                  <c:v>2541.4560000000001</c:v>
                </c:pt>
                <c:pt idx="510">
                  <c:v>2753.645</c:v>
                </c:pt>
                <c:pt idx="511">
                  <c:v>2139.9870000000001</c:v>
                </c:pt>
                <c:pt idx="512">
                  <c:v>2186.5610000000001</c:v>
                </c:pt>
                <c:pt idx="513">
                  <c:v>2379.13</c:v>
                </c:pt>
                <c:pt idx="514">
                  <c:v>2761.0569999999998</c:v>
                </c:pt>
                <c:pt idx="515">
                  <c:v>3085.953</c:v>
                </c:pt>
                <c:pt idx="516">
                  <c:v>2885.58</c:v>
                </c:pt>
                <c:pt idx="517">
                  <c:v>2705.3240000000001</c:v>
                </c:pt>
                <c:pt idx="518">
                  <c:v>2810.375</c:v>
                </c:pt>
                <c:pt idx="519">
                  <c:v>2668.2269999999999</c:v>
                </c:pt>
                <c:pt idx="520">
                  <c:v>2685.6480000000001</c:v>
                </c:pt>
                <c:pt idx="521">
                  <c:v>2638.2669999999998</c:v>
                </c:pt>
                <c:pt idx="522">
                  <c:v>1829.376</c:v>
                </c:pt>
                <c:pt idx="523">
                  <c:v>1432.037</c:v>
                </c:pt>
                <c:pt idx="524">
                  <c:v>1920.5940000000001</c:v>
                </c:pt>
                <c:pt idx="525">
                  <c:v>2552.4789999999998</c:v>
                </c:pt>
                <c:pt idx="526">
                  <c:v>2948.002</c:v>
                </c:pt>
                <c:pt idx="527">
                  <c:v>2259.9580000000001</c:v>
                </c:pt>
                <c:pt idx="528">
                  <c:v>2183.1689999999999</c:v>
                </c:pt>
                <c:pt idx="529">
                  <c:v>2524.3069999999998</c:v>
                </c:pt>
                <c:pt idx="530">
                  <c:v>2450.2579999999998</c:v>
                </c:pt>
                <c:pt idx="531">
                  <c:v>2650.4409999999998</c:v>
                </c:pt>
                <c:pt idx="532">
                  <c:v>2414.5230000000001</c:v>
                </c:pt>
                <c:pt idx="533">
                  <c:v>2356.81</c:v>
                </c:pt>
                <c:pt idx="534">
                  <c:v>2598.9479999999999</c:v>
                </c:pt>
                <c:pt idx="535">
                  <c:v>2587.6640000000002</c:v>
                </c:pt>
                <c:pt idx="536">
                  <c:v>2700.8420000000001</c:v>
                </c:pt>
                <c:pt idx="537">
                  <c:v>2990.806</c:v>
                </c:pt>
                <c:pt idx="538">
                  <c:v>2569.232</c:v>
                </c:pt>
                <c:pt idx="539">
                  <c:v>2489.0239999999999</c:v>
                </c:pt>
                <c:pt idx="540">
                  <c:v>2632.7440000000001</c:v>
                </c:pt>
                <c:pt idx="541">
                  <c:v>2379.7809999999999</c:v>
                </c:pt>
                <c:pt idx="542">
                  <c:v>1651.8689999999999</c:v>
                </c:pt>
                <c:pt idx="543">
                  <c:v>1746.316</c:v>
                </c:pt>
                <c:pt idx="544">
                  <c:v>2316.415</c:v>
                </c:pt>
                <c:pt idx="545">
                  <c:v>2426.915</c:v>
                </c:pt>
                <c:pt idx="546">
                  <c:v>2189.9760000000001</c:v>
                </c:pt>
                <c:pt idx="547">
                  <c:v>2510.6039999999998</c:v>
                </c:pt>
                <c:pt idx="548">
                  <c:v>2391.029</c:v>
                </c:pt>
                <c:pt idx="549">
                  <c:v>2407.194</c:v>
                </c:pt>
                <c:pt idx="550">
                  <c:v>1920.97</c:v>
                </c:pt>
                <c:pt idx="551">
                  <c:v>2208.672</c:v>
                </c:pt>
                <c:pt idx="552">
                  <c:v>2205.9760000000001</c:v>
                </c:pt>
                <c:pt idx="553">
                  <c:v>2725.578</c:v>
                </c:pt>
                <c:pt idx="554">
                  <c:v>2609.9029999999998</c:v>
                </c:pt>
                <c:pt idx="555">
                  <c:v>2774.5909999999999</c:v>
                </c:pt>
                <c:pt idx="556">
                  <c:v>2390.1030000000001</c:v>
                </c:pt>
                <c:pt idx="557">
                  <c:v>2568.7109999999998</c:v>
                </c:pt>
                <c:pt idx="558">
                  <c:v>3184.922</c:v>
                </c:pt>
                <c:pt idx="559">
                  <c:v>3334.1559999999999</c:v>
                </c:pt>
                <c:pt idx="560">
                  <c:v>3269.6060000000002</c:v>
                </c:pt>
                <c:pt idx="561">
                  <c:v>2810.63</c:v>
                </c:pt>
                <c:pt idx="562">
                  <c:v>3147.0210000000002</c:v>
                </c:pt>
                <c:pt idx="563">
                  <c:v>3234.002</c:v>
                </c:pt>
                <c:pt idx="564">
                  <c:v>2718.25</c:v>
                </c:pt>
                <c:pt idx="565">
                  <c:v>2483.6370000000002</c:v>
                </c:pt>
                <c:pt idx="566">
                  <c:v>2914.6590000000001</c:v>
                </c:pt>
                <c:pt idx="567">
                  <c:v>3202.5529999999999</c:v>
                </c:pt>
                <c:pt idx="568">
                  <c:v>2625.6370000000002</c:v>
                </c:pt>
                <c:pt idx="569">
                  <c:v>3050.1309999999999</c:v>
                </c:pt>
                <c:pt idx="570">
                  <c:v>2720.605</c:v>
                </c:pt>
                <c:pt idx="571">
                  <c:v>3099.3960000000002</c:v>
                </c:pt>
                <c:pt idx="572">
                  <c:v>3059.1019999999999</c:v>
                </c:pt>
                <c:pt idx="573">
                  <c:v>2897.7530000000002</c:v>
                </c:pt>
                <c:pt idx="574">
                  <c:v>2989.7919999999999</c:v>
                </c:pt>
                <c:pt idx="575">
                  <c:v>3034.74</c:v>
                </c:pt>
                <c:pt idx="576">
                  <c:v>3243.7190000000001</c:v>
                </c:pt>
                <c:pt idx="577">
                  <c:v>3231.9580000000001</c:v>
                </c:pt>
                <c:pt idx="578">
                  <c:v>3281.4589999999998</c:v>
                </c:pt>
                <c:pt idx="579">
                  <c:v>2867.096</c:v>
                </c:pt>
                <c:pt idx="580">
                  <c:v>3172.998</c:v>
                </c:pt>
                <c:pt idx="581">
                  <c:v>3194.1019999999999</c:v>
                </c:pt>
                <c:pt idx="582">
                  <c:v>2589.6320000000001</c:v>
                </c:pt>
                <c:pt idx="583">
                  <c:v>2660.4859999999999</c:v>
                </c:pt>
                <c:pt idx="584">
                  <c:v>3014.0770000000002</c:v>
                </c:pt>
                <c:pt idx="585">
                  <c:v>3249.3040000000001</c:v>
                </c:pt>
                <c:pt idx="586">
                  <c:v>3405.8850000000002</c:v>
                </c:pt>
                <c:pt idx="587">
                  <c:v>2784.377</c:v>
                </c:pt>
                <c:pt idx="588">
                  <c:v>3322.0680000000002</c:v>
                </c:pt>
                <c:pt idx="589">
                  <c:v>3086.4670000000001</c:v>
                </c:pt>
                <c:pt idx="590">
                  <c:v>3873.886</c:v>
                </c:pt>
                <c:pt idx="591">
                  <c:v>3418.04</c:v>
                </c:pt>
                <c:pt idx="592">
                  <c:v>3468.8040000000001</c:v>
                </c:pt>
                <c:pt idx="593">
                  <c:v>3621.0219999999999</c:v>
                </c:pt>
                <c:pt idx="594">
                  <c:v>3419.1759999999999</c:v>
                </c:pt>
                <c:pt idx="595">
                  <c:v>3379.0509999999999</c:v>
                </c:pt>
                <c:pt idx="596">
                  <c:v>3336.183</c:v>
                </c:pt>
                <c:pt idx="597">
                  <c:v>3349.232</c:v>
                </c:pt>
                <c:pt idx="598">
                  <c:v>3443.7150000000001</c:v>
                </c:pt>
                <c:pt idx="599">
                  <c:v>3335.52</c:v>
                </c:pt>
                <c:pt idx="600">
                  <c:v>3442.3739999999998</c:v>
                </c:pt>
                <c:pt idx="601">
                  <c:v>3157.7750000000001</c:v>
                </c:pt>
                <c:pt idx="602">
                  <c:v>2463.9090000000001</c:v>
                </c:pt>
                <c:pt idx="603">
                  <c:v>3478.3130000000001</c:v>
                </c:pt>
                <c:pt idx="604">
                  <c:v>3604.9450000000002</c:v>
                </c:pt>
                <c:pt idx="605">
                  <c:v>4182.6270000000004</c:v>
                </c:pt>
                <c:pt idx="606">
                  <c:v>2841.2719999999999</c:v>
                </c:pt>
                <c:pt idx="607">
                  <c:v>2713.0520000000001</c:v>
                </c:pt>
                <c:pt idx="608">
                  <c:v>3437.2640000000001</c:v>
                </c:pt>
                <c:pt idx="609">
                  <c:v>3224.9270000000001</c:v>
                </c:pt>
                <c:pt idx="610">
                  <c:v>2725.5990000000002</c:v>
                </c:pt>
                <c:pt idx="611">
                  <c:v>3467.2939999999999</c:v>
                </c:pt>
                <c:pt idx="612">
                  <c:v>3162.5120000000002</c:v>
                </c:pt>
                <c:pt idx="613">
                  <c:v>2926.1689999999999</c:v>
                </c:pt>
                <c:pt idx="614">
                  <c:v>3040.4850000000001</c:v>
                </c:pt>
                <c:pt idx="615">
                  <c:v>3045.9659999999999</c:v>
                </c:pt>
                <c:pt idx="616">
                  <c:v>3690.326</c:v>
                </c:pt>
                <c:pt idx="617">
                  <c:v>3706.6559999999999</c:v>
                </c:pt>
                <c:pt idx="618">
                  <c:v>3539.424</c:v>
                </c:pt>
                <c:pt idx="619">
                  <c:v>3759.9340000000002</c:v>
                </c:pt>
                <c:pt idx="620">
                  <c:v>4133.7430000000004</c:v>
                </c:pt>
                <c:pt idx="621">
                  <c:v>4183.9340000000002</c:v>
                </c:pt>
                <c:pt idx="622">
                  <c:v>3629.3150000000001</c:v>
                </c:pt>
                <c:pt idx="623">
                  <c:v>3824.4670000000001</c:v>
                </c:pt>
                <c:pt idx="624">
                  <c:v>4093.7539999999999</c:v>
                </c:pt>
                <c:pt idx="625">
                  <c:v>3536.22</c:v>
                </c:pt>
                <c:pt idx="626">
                  <c:v>3956.9830000000002</c:v>
                </c:pt>
                <c:pt idx="627">
                  <c:v>3615.7139999999999</c:v>
                </c:pt>
                <c:pt idx="628">
                  <c:v>4017.59</c:v>
                </c:pt>
                <c:pt idx="629">
                  <c:v>3813.4879999999998</c:v>
                </c:pt>
                <c:pt idx="630">
                  <c:v>3661.663</c:v>
                </c:pt>
                <c:pt idx="631">
                  <c:v>3474.33</c:v>
                </c:pt>
                <c:pt idx="632">
                  <c:v>2825.0450000000001</c:v>
                </c:pt>
                <c:pt idx="633">
                  <c:v>3647.502</c:v>
                </c:pt>
                <c:pt idx="634">
                  <c:v>3710.259</c:v>
                </c:pt>
                <c:pt idx="635">
                  <c:v>3730.9</c:v>
                </c:pt>
                <c:pt idx="636">
                  <c:v>3919.127</c:v>
                </c:pt>
                <c:pt idx="637">
                  <c:v>3190.43</c:v>
                </c:pt>
                <c:pt idx="638">
                  <c:v>4048.28</c:v>
                </c:pt>
                <c:pt idx="639">
                  <c:v>3984.9470000000001</c:v>
                </c:pt>
                <c:pt idx="640">
                  <c:v>3054.4050000000002</c:v>
                </c:pt>
                <c:pt idx="641">
                  <c:v>3067.2739999999999</c:v>
                </c:pt>
                <c:pt idx="642">
                  <c:v>3185.509</c:v>
                </c:pt>
                <c:pt idx="643">
                  <c:v>2936.7890000000002</c:v>
                </c:pt>
                <c:pt idx="644">
                  <c:v>3391.8530000000001</c:v>
                </c:pt>
                <c:pt idx="645">
                  <c:v>3773.7330000000002</c:v>
                </c:pt>
                <c:pt idx="646">
                  <c:v>2561.3560000000002</c:v>
                </c:pt>
                <c:pt idx="647">
                  <c:v>3446.886</c:v>
                </c:pt>
                <c:pt idx="648">
                  <c:v>3151.3879999999999</c:v>
                </c:pt>
                <c:pt idx="649">
                  <c:v>3019.645</c:v>
                </c:pt>
                <c:pt idx="650">
                  <c:v>3005.096</c:v>
                </c:pt>
                <c:pt idx="651">
                  <c:v>2800.4639999999999</c:v>
                </c:pt>
                <c:pt idx="652">
                  <c:v>2833.4589999999998</c:v>
                </c:pt>
                <c:pt idx="653">
                  <c:v>2795.127</c:v>
                </c:pt>
                <c:pt idx="654">
                  <c:v>2576.502</c:v>
                </c:pt>
                <c:pt idx="655">
                  <c:v>2772.866</c:v>
                </c:pt>
                <c:pt idx="656">
                  <c:v>3403.7330000000002</c:v>
                </c:pt>
                <c:pt idx="657">
                  <c:v>3600.3490000000002</c:v>
                </c:pt>
                <c:pt idx="658">
                  <c:v>3454.0790000000002</c:v>
                </c:pt>
                <c:pt idx="659">
                  <c:v>4231.1899999999996</c:v>
                </c:pt>
                <c:pt idx="660">
                  <c:v>4029.587</c:v>
                </c:pt>
                <c:pt idx="661">
                  <c:v>3873.375</c:v>
                </c:pt>
                <c:pt idx="662">
                  <c:v>4101.058</c:v>
                </c:pt>
                <c:pt idx="663">
                  <c:v>4202.625</c:v>
                </c:pt>
                <c:pt idx="664">
                  <c:v>4278.1899999999996</c:v>
                </c:pt>
                <c:pt idx="665">
                  <c:v>3980.7719999999999</c:v>
                </c:pt>
                <c:pt idx="666">
                  <c:v>3107.9520000000002</c:v>
                </c:pt>
                <c:pt idx="667">
                  <c:v>4083.569</c:v>
                </c:pt>
                <c:pt idx="668">
                  <c:v>4188.9949999999999</c:v>
                </c:pt>
                <c:pt idx="669">
                  <c:v>4057.4090000000001</c:v>
                </c:pt>
                <c:pt idx="670">
                  <c:v>4102.2550000000001</c:v>
                </c:pt>
                <c:pt idx="671">
                  <c:v>4262.0010000000002</c:v>
                </c:pt>
                <c:pt idx="672">
                  <c:v>4049.259</c:v>
                </c:pt>
                <c:pt idx="673">
                  <c:v>3378.8969999999999</c:v>
                </c:pt>
                <c:pt idx="674">
                  <c:v>3364.6619999999998</c:v>
                </c:pt>
                <c:pt idx="675">
                  <c:v>3315.8449999999998</c:v>
                </c:pt>
                <c:pt idx="676">
                  <c:v>3402.9340000000002</c:v>
                </c:pt>
                <c:pt idx="677">
                  <c:v>3627.5569999999998</c:v>
                </c:pt>
                <c:pt idx="678">
                  <c:v>3968.098</c:v>
                </c:pt>
                <c:pt idx="679">
                  <c:v>4455.92</c:v>
                </c:pt>
                <c:pt idx="680">
                  <c:v>3918.944</c:v>
                </c:pt>
                <c:pt idx="681">
                  <c:v>3753.7950000000001</c:v>
                </c:pt>
                <c:pt idx="682">
                  <c:v>3003.1610000000001</c:v>
                </c:pt>
                <c:pt idx="683">
                  <c:v>4047.2959999999998</c:v>
                </c:pt>
                <c:pt idx="684">
                  <c:v>4289.9030000000002</c:v>
                </c:pt>
                <c:pt idx="685">
                  <c:v>4378.7139999999999</c:v>
                </c:pt>
                <c:pt idx="686">
                  <c:v>3987.1669999999999</c:v>
                </c:pt>
                <c:pt idx="687">
                  <c:v>4041.5680000000002</c:v>
                </c:pt>
                <c:pt idx="688">
                  <c:v>3591.8490000000002</c:v>
                </c:pt>
                <c:pt idx="689">
                  <c:v>3780.0160000000001</c:v>
                </c:pt>
                <c:pt idx="690">
                  <c:v>3545.3739999999998</c:v>
                </c:pt>
                <c:pt idx="691">
                  <c:v>4001.1460000000002</c:v>
                </c:pt>
                <c:pt idx="692">
                  <c:v>3775.9720000000002</c:v>
                </c:pt>
                <c:pt idx="693">
                  <c:v>3934.7</c:v>
                </c:pt>
                <c:pt idx="694">
                  <c:v>4395.33</c:v>
                </c:pt>
                <c:pt idx="695">
                  <c:v>3200.4009999999998</c:v>
                </c:pt>
                <c:pt idx="696">
                  <c:v>3205.44</c:v>
                </c:pt>
                <c:pt idx="697">
                  <c:v>4255.6670000000004</c:v>
                </c:pt>
                <c:pt idx="698">
                  <c:v>4343.4520000000002</c:v>
                </c:pt>
                <c:pt idx="699">
                  <c:v>4673.4049999999997</c:v>
                </c:pt>
                <c:pt idx="700">
                  <c:v>4315.2539999999999</c:v>
                </c:pt>
                <c:pt idx="701">
                  <c:v>4103.7830000000004</c:v>
                </c:pt>
                <c:pt idx="702">
                  <c:v>3819.7759999999998</c:v>
                </c:pt>
                <c:pt idx="703">
                  <c:v>3754.4569999999999</c:v>
                </c:pt>
                <c:pt idx="704">
                  <c:v>4267.0739999999996</c:v>
                </c:pt>
                <c:pt idx="705">
                  <c:v>3841.7950000000001</c:v>
                </c:pt>
                <c:pt idx="706">
                  <c:v>2743.3209999999999</c:v>
                </c:pt>
                <c:pt idx="707">
                  <c:v>3641.5790000000002</c:v>
                </c:pt>
                <c:pt idx="708">
                  <c:v>4008.7080000000001</c:v>
                </c:pt>
                <c:pt idx="709">
                  <c:v>3909.7489999999998</c:v>
                </c:pt>
                <c:pt idx="710">
                  <c:v>3981.0520000000001</c:v>
                </c:pt>
                <c:pt idx="711">
                  <c:v>3399.3380000000002</c:v>
                </c:pt>
                <c:pt idx="712">
                  <c:v>3477.4749999999999</c:v>
                </c:pt>
                <c:pt idx="713">
                  <c:v>3319.991</c:v>
                </c:pt>
                <c:pt idx="714">
                  <c:v>2584.1219999999998</c:v>
                </c:pt>
                <c:pt idx="715">
                  <c:v>3749.6860000000001</c:v>
                </c:pt>
                <c:pt idx="716">
                  <c:v>3831.489</c:v>
                </c:pt>
                <c:pt idx="717">
                  <c:v>3806.6280000000002</c:v>
                </c:pt>
                <c:pt idx="718">
                  <c:v>4306.0789999999997</c:v>
                </c:pt>
                <c:pt idx="719">
                  <c:v>3661.681</c:v>
                </c:pt>
                <c:pt idx="720">
                  <c:v>3957.402</c:v>
                </c:pt>
                <c:pt idx="721">
                  <c:v>4475.2879999999996</c:v>
                </c:pt>
                <c:pt idx="722">
                  <c:v>4523.1670000000004</c:v>
                </c:pt>
                <c:pt idx="723">
                  <c:v>4561.2190000000001</c:v>
                </c:pt>
                <c:pt idx="724">
                  <c:v>4758.8649999999998</c:v>
                </c:pt>
                <c:pt idx="725">
                  <c:v>4638.7060000000001</c:v>
                </c:pt>
                <c:pt idx="726">
                  <c:v>4115.5510000000004</c:v>
                </c:pt>
                <c:pt idx="727">
                  <c:v>3612.873</c:v>
                </c:pt>
                <c:pt idx="728">
                  <c:v>4026.279</c:v>
                </c:pt>
                <c:pt idx="729">
                  <c:v>4548.3159999999998</c:v>
                </c:pt>
                <c:pt idx="730">
                  <c:v>4834.4840000000004</c:v>
                </c:pt>
                <c:pt idx="731">
                  <c:v>4725.0029999999997</c:v>
                </c:pt>
                <c:pt idx="732">
                  <c:v>4347.4030000000002</c:v>
                </c:pt>
                <c:pt idx="733">
                  <c:v>4755.0190000000002</c:v>
                </c:pt>
                <c:pt idx="734">
                  <c:v>3758.172</c:v>
                </c:pt>
                <c:pt idx="735">
                  <c:v>3929.9009999999998</c:v>
                </c:pt>
                <c:pt idx="736">
                  <c:v>3700.788</c:v>
                </c:pt>
                <c:pt idx="737">
                  <c:v>4053.7510000000002</c:v>
                </c:pt>
                <c:pt idx="738">
                  <c:v>3948.107</c:v>
                </c:pt>
                <c:pt idx="739">
                  <c:v>3658.297</c:v>
                </c:pt>
                <c:pt idx="740">
                  <c:v>4431.3180000000002</c:v>
                </c:pt>
                <c:pt idx="741">
                  <c:v>4746.7619999999997</c:v>
                </c:pt>
                <c:pt idx="742">
                  <c:v>4534.3379999999997</c:v>
                </c:pt>
                <c:pt idx="743">
                  <c:v>4722.402</c:v>
                </c:pt>
                <c:pt idx="744">
                  <c:v>4298.0060000000003</c:v>
                </c:pt>
                <c:pt idx="745">
                  <c:v>4137.0339999999997</c:v>
                </c:pt>
                <c:pt idx="746">
                  <c:v>3972.3589999999999</c:v>
                </c:pt>
                <c:pt idx="747">
                  <c:v>3400.826</c:v>
                </c:pt>
                <c:pt idx="748">
                  <c:v>4051.6959999999999</c:v>
                </c:pt>
                <c:pt idx="749">
                  <c:v>4202.473</c:v>
                </c:pt>
                <c:pt idx="750">
                  <c:v>4209.0069999999996</c:v>
                </c:pt>
                <c:pt idx="751">
                  <c:v>4507.2849999999999</c:v>
                </c:pt>
                <c:pt idx="752">
                  <c:v>4557.7219999999998</c:v>
                </c:pt>
                <c:pt idx="753">
                  <c:v>4285.8500000000004</c:v>
                </c:pt>
                <c:pt idx="754">
                  <c:v>3983.7689999999998</c:v>
                </c:pt>
                <c:pt idx="755">
                  <c:v>4533.7020000000002</c:v>
                </c:pt>
                <c:pt idx="756">
                  <c:v>4359.5039999999999</c:v>
                </c:pt>
                <c:pt idx="757">
                  <c:v>4462.6040000000003</c:v>
                </c:pt>
                <c:pt idx="758">
                  <c:v>4521.1719999999996</c:v>
                </c:pt>
                <c:pt idx="759">
                  <c:v>3982.85</c:v>
                </c:pt>
                <c:pt idx="760">
                  <c:v>4237.5069999999996</c:v>
                </c:pt>
                <c:pt idx="761">
                  <c:v>3952.261</c:v>
                </c:pt>
                <c:pt idx="762">
                  <c:v>3865.518</c:v>
                </c:pt>
                <c:pt idx="763">
                  <c:v>4138.8389999999999</c:v>
                </c:pt>
                <c:pt idx="764">
                  <c:v>3743.462</c:v>
                </c:pt>
                <c:pt idx="765">
                  <c:v>3681.6790000000001</c:v>
                </c:pt>
                <c:pt idx="766">
                  <c:v>3828.4169999999999</c:v>
                </c:pt>
                <c:pt idx="767">
                  <c:v>3956.42</c:v>
                </c:pt>
                <c:pt idx="768">
                  <c:v>3827.4470000000001</c:v>
                </c:pt>
                <c:pt idx="769">
                  <c:v>4014.7469999999998</c:v>
                </c:pt>
                <c:pt idx="770">
                  <c:v>4427.7420000000002</c:v>
                </c:pt>
                <c:pt idx="771">
                  <c:v>4042.3530000000001</c:v>
                </c:pt>
                <c:pt idx="772">
                  <c:v>4087.556</c:v>
                </c:pt>
                <c:pt idx="773">
                  <c:v>4410.0389999999998</c:v>
                </c:pt>
                <c:pt idx="774">
                  <c:v>4060.893</c:v>
                </c:pt>
                <c:pt idx="775">
                  <c:v>4472.3270000000002</c:v>
                </c:pt>
                <c:pt idx="776">
                  <c:v>4203.8630000000003</c:v>
                </c:pt>
                <c:pt idx="777">
                  <c:v>4130.3320000000003</c:v>
                </c:pt>
                <c:pt idx="778">
                  <c:v>4342.2489999999998</c:v>
                </c:pt>
                <c:pt idx="779">
                  <c:v>4489.4250000000002</c:v>
                </c:pt>
                <c:pt idx="780">
                  <c:v>3938.9690000000001</c:v>
                </c:pt>
                <c:pt idx="781">
                  <c:v>3826.587</c:v>
                </c:pt>
                <c:pt idx="782">
                  <c:v>4154.4260000000004</c:v>
                </c:pt>
                <c:pt idx="783">
                  <c:v>4069.877</c:v>
                </c:pt>
                <c:pt idx="784">
                  <c:v>4068.6030000000001</c:v>
                </c:pt>
                <c:pt idx="785">
                  <c:v>4098.625</c:v>
                </c:pt>
                <c:pt idx="786">
                  <c:v>3888.5880000000002</c:v>
                </c:pt>
                <c:pt idx="787">
                  <c:v>4233.1509999999998</c:v>
                </c:pt>
                <c:pt idx="788">
                  <c:v>4128.1940000000004</c:v>
                </c:pt>
                <c:pt idx="789">
                  <c:v>4232.058</c:v>
                </c:pt>
                <c:pt idx="790">
                  <c:v>4230.9939999999997</c:v>
                </c:pt>
                <c:pt idx="791">
                  <c:v>3599.8139999999999</c:v>
                </c:pt>
                <c:pt idx="792">
                  <c:v>4375.4179999999997</c:v>
                </c:pt>
                <c:pt idx="793">
                  <c:v>4039.3820000000001</c:v>
                </c:pt>
                <c:pt idx="794">
                  <c:v>3820.9940000000001</c:v>
                </c:pt>
                <c:pt idx="795">
                  <c:v>4192.4930000000004</c:v>
                </c:pt>
                <c:pt idx="796">
                  <c:v>3564.902</c:v>
                </c:pt>
                <c:pt idx="797">
                  <c:v>3940.5210000000002</c:v>
                </c:pt>
                <c:pt idx="798">
                  <c:v>3649.2269999999999</c:v>
                </c:pt>
                <c:pt idx="799">
                  <c:v>4184.2299999999996</c:v>
                </c:pt>
                <c:pt idx="800">
                  <c:v>4256.9560000000001</c:v>
                </c:pt>
                <c:pt idx="801">
                  <c:v>3704.748</c:v>
                </c:pt>
                <c:pt idx="802">
                  <c:v>4070.1419999999998</c:v>
                </c:pt>
                <c:pt idx="803">
                  <c:v>4148.3270000000002</c:v>
                </c:pt>
                <c:pt idx="804">
                  <c:v>3192.8180000000002</c:v>
                </c:pt>
                <c:pt idx="805">
                  <c:v>3333.14</c:v>
                </c:pt>
                <c:pt idx="806">
                  <c:v>3837.8</c:v>
                </c:pt>
                <c:pt idx="807">
                  <c:v>3882.81</c:v>
                </c:pt>
                <c:pt idx="808">
                  <c:v>3904.8649999999998</c:v>
                </c:pt>
                <c:pt idx="809">
                  <c:v>3676.7449999999999</c:v>
                </c:pt>
                <c:pt idx="810">
                  <c:v>3676.645</c:v>
                </c:pt>
                <c:pt idx="811">
                  <c:v>4177.0140000000001</c:v>
                </c:pt>
                <c:pt idx="812">
                  <c:v>4219.8370000000004</c:v>
                </c:pt>
                <c:pt idx="813">
                  <c:v>3324.6469999999999</c:v>
                </c:pt>
                <c:pt idx="814">
                  <c:v>3724.6289999999999</c:v>
                </c:pt>
                <c:pt idx="815">
                  <c:v>3098.3530000000001</c:v>
                </c:pt>
                <c:pt idx="816">
                  <c:v>3732.319</c:v>
                </c:pt>
                <c:pt idx="817">
                  <c:v>3152.5210000000002</c:v>
                </c:pt>
                <c:pt idx="818">
                  <c:v>2566.2370000000001</c:v>
                </c:pt>
                <c:pt idx="819">
                  <c:v>3888.9960000000001</c:v>
                </c:pt>
                <c:pt idx="820">
                  <c:v>3629.6280000000002</c:v>
                </c:pt>
                <c:pt idx="821">
                  <c:v>3756.933</c:v>
                </c:pt>
                <c:pt idx="822">
                  <c:v>3277.2460000000001</c:v>
                </c:pt>
                <c:pt idx="823">
                  <c:v>3543.06</c:v>
                </c:pt>
                <c:pt idx="824">
                  <c:v>3702.067</c:v>
                </c:pt>
                <c:pt idx="825">
                  <c:v>3939.3</c:v>
                </c:pt>
                <c:pt idx="826">
                  <c:v>4279.7730000000001</c:v>
                </c:pt>
                <c:pt idx="827">
                  <c:v>3839.7420000000002</c:v>
                </c:pt>
                <c:pt idx="828">
                  <c:v>3800.93</c:v>
                </c:pt>
                <c:pt idx="829">
                  <c:v>3441.7350000000001</c:v>
                </c:pt>
                <c:pt idx="830">
                  <c:v>3861.8020000000001</c:v>
                </c:pt>
                <c:pt idx="831">
                  <c:v>3804.0549999999998</c:v>
                </c:pt>
                <c:pt idx="832">
                  <c:v>3208.1239999999998</c:v>
                </c:pt>
                <c:pt idx="833">
                  <c:v>3759.357</c:v>
                </c:pt>
                <c:pt idx="834">
                  <c:v>3298.1370000000002</c:v>
                </c:pt>
                <c:pt idx="835">
                  <c:v>3670.9549999999999</c:v>
                </c:pt>
                <c:pt idx="836">
                  <c:v>3316.06</c:v>
                </c:pt>
                <c:pt idx="837">
                  <c:v>4021.3510000000001</c:v>
                </c:pt>
                <c:pt idx="838">
                  <c:v>3410.3290000000002</c:v>
                </c:pt>
                <c:pt idx="839">
                  <c:v>3249.3580000000002</c:v>
                </c:pt>
                <c:pt idx="840">
                  <c:v>2975.578</c:v>
                </c:pt>
                <c:pt idx="841">
                  <c:v>2938.02</c:v>
                </c:pt>
                <c:pt idx="842">
                  <c:v>2846.2570000000001</c:v>
                </c:pt>
                <c:pt idx="843">
                  <c:v>3424.0059999999999</c:v>
                </c:pt>
                <c:pt idx="844">
                  <c:v>3282.2660000000001</c:v>
                </c:pt>
                <c:pt idx="845">
                  <c:v>3177.87</c:v>
                </c:pt>
                <c:pt idx="846">
                  <c:v>3548.8670000000002</c:v>
                </c:pt>
                <c:pt idx="847">
                  <c:v>3544.2469999999998</c:v>
                </c:pt>
                <c:pt idx="848">
                  <c:v>3321.5729999999999</c:v>
                </c:pt>
                <c:pt idx="849">
                  <c:v>3058.127</c:v>
                </c:pt>
                <c:pt idx="850">
                  <c:v>2645.3040000000001</c:v>
                </c:pt>
                <c:pt idx="851">
                  <c:v>2683.9569999999999</c:v>
                </c:pt>
                <c:pt idx="852">
                  <c:v>2386.1559999999999</c:v>
                </c:pt>
                <c:pt idx="853">
                  <c:v>2396.3870000000002</c:v>
                </c:pt>
                <c:pt idx="854">
                  <c:v>3413.7869999999998</c:v>
                </c:pt>
                <c:pt idx="855">
                  <c:v>3871.826</c:v>
                </c:pt>
                <c:pt idx="856">
                  <c:v>3819.6729999999998</c:v>
                </c:pt>
                <c:pt idx="857">
                  <c:v>3370.6779999999999</c:v>
                </c:pt>
                <c:pt idx="858">
                  <c:v>3077.299</c:v>
                </c:pt>
                <c:pt idx="859">
                  <c:v>2498.5419999999999</c:v>
                </c:pt>
                <c:pt idx="860">
                  <c:v>3307.6529999999998</c:v>
                </c:pt>
                <c:pt idx="861">
                  <c:v>2953.4830000000002</c:v>
                </c:pt>
                <c:pt idx="862">
                  <c:v>3035.3620000000001</c:v>
                </c:pt>
                <c:pt idx="863">
                  <c:v>3331.9520000000002</c:v>
                </c:pt>
                <c:pt idx="864">
                  <c:v>2967.5259999999998</c:v>
                </c:pt>
                <c:pt idx="865">
                  <c:v>3319.1210000000001</c:v>
                </c:pt>
                <c:pt idx="866">
                  <c:v>3234.2060000000001</c:v>
                </c:pt>
                <c:pt idx="867">
                  <c:v>3284.6210000000001</c:v>
                </c:pt>
                <c:pt idx="868">
                  <c:v>2833.1729999999998</c:v>
                </c:pt>
                <c:pt idx="869">
                  <c:v>2328.9070000000002</c:v>
                </c:pt>
                <c:pt idx="870">
                  <c:v>3308.7489999999998</c:v>
                </c:pt>
                <c:pt idx="871">
                  <c:v>3351.8470000000002</c:v>
                </c:pt>
                <c:pt idx="872">
                  <c:v>3322.8470000000002</c:v>
                </c:pt>
                <c:pt idx="873">
                  <c:v>2750.143</c:v>
                </c:pt>
                <c:pt idx="874">
                  <c:v>2975.2640000000001</c:v>
                </c:pt>
                <c:pt idx="875">
                  <c:v>3258.1149999999998</c:v>
                </c:pt>
                <c:pt idx="876">
                  <c:v>2932.2</c:v>
                </c:pt>
                <c:pt idx="877">
                  <c:v>2880.4160000000002</c:v>
                </c:pt>
                <c:pt idx="878">
                  <c:v>3354.2849999999999</c:v>
                </c:pt>
                <c:pt idx="879">
                  <c:v>3385.3829999999998</c:v>
                </c:pt>
                <c:pt idx="880">
                  <c:v>2779.3380000000002</c:v>
                </c:pt>
                <c:pt idx="881">
                  <c:v>2630.09</c:v>
                </c:pt>
                <c:pt idx="882">
                  <c:v>2207.723</c:v>
                </c:pt>
                <c:pt idx="883">
                  <c:v>2622.154</c:v>
                </c:pt>
                <c:pt idx="884">
                  <c:v>2808.7359999999999</c:v>
                </c:pt>
                <c:pt idx="885">
                  <c:v>2915.6179999999999</c:v>
                </c:pt>
                <c:pt idx="886">
                  <c:v>3044.884</c:v>
                </c:pt>
                <c:pt idx="887">
                  <c:v>2636.1930000000002</c:v>
                </c:pt>
                <c:pt idx="888">
                  <c:v>1850.8050000000001</c:v>
                </c:pt>
                <c:pt idx="889">
                  <c:v>3002.174</c:v>
                </c:pt>
                <c:pt idx="890">
                  <c:v>3026.634</c:v>
                </c:pt>
                <c:pt idx="891">
                  <c:v>3612.7080000000001</c:v>
                </c:pt>
                <c:pt idx="892">
                  <c:v>2075.415</c:v>
                </c:pt>
                <c:pt idx="893">
                  <c:v>2609.0949999999998</c:v>
                </c:pt>
                <c:pt idx="894">
                  <c:v>2904.645</c:v>
                </c:pt>
                <c:pt idx="895">
                  <c:v>2793.183</c:v>
                </c:pt>
                <c:pt idx="896">
                  <c:v>2411.2629999999999</c:v>
                </c:pt>
                <c:pt idx="897">
                  <c:v>3068.2779999999998</c:v>
                </c:pt>
                <c:pt idx="898">
                  <c:v>2685.1280000000002</c:v>
                </c:pt>
                <c:pt idx="899">
                  <c:v>3366.8209999999999</c:v>
                </c:pt>
                <c:pt idx="900">
                  <c:v>2272.5129999999999</c:v>
                </c:pt>
                <c:pt idx="901">
                  <c:v>3336.7910000000002</c:v>
                </c:pt>
                <c:pt idx="902">
                  <c:v>3254.395</c:v>
                </c:pt>
                <c:pt idx="903">
                  <c:v>3100.377</c:v>
                </c:pt>
                <c:pt idx="904">
                  <c:v>3068.8829999999998</c:v>
                </c:pt>
                <c:pt idx="905">
                  <c:v>2884.125</c:v>
                </c:pt>
                <c:pt idx="906">
                  <c:v>2610.6930000000002</c:v>
                </c:pt>
                <c:pt idx="907">
                  <c:v>3296.9319999999998</c:v>
                </c:pt>
                <c:pt idx="908">
                  <c:v>3426.2440000000001</c:v>
                </c:pt>
                <c:pt idx="909">
                  <c:v>2357.7440000000001</c:v>
                </c:pt>
                <c:pt idx="910">
                  <c:v>3136.4960000000001</c:v>
                </c:pt>
                <c:pt idx="911">
                  <c:v>3040.5540000000001</c:v>
                </c:pt>
                <c:pt idx="912">
                  <c:v>2934.491</c:v>
                </c:pt>
                <c:pt idx="913">
                  <c:v>2688.4259999999999</c:v>
                </c:pt>
                <c:pt idx="914">
                  <c:v>2705.348</c:v>
                </c:pt>
                <c:pt idx="915">
                  <c:v>2610.5770000000002</c:v>
                </c:pt>
                <c:pt idx="916">
                  <c:v>2830.3760000000002</c:v>
                </c:pt>
                <c:pt idx="917">
                  <c:v>2549.0700000000002</c:v>
                </c:pt>
                <c:pt idx="918">
                  <c:v>2200.337</c:v>
                </c:pt>
                <c:pt idx="919">
                  <c:v>3318.42</c:v>
                </c:pt>
                <c:pt idx="920">
                  <c:v>3384.57</c:v>
                </c:pt>
                <c:pt idx="921">
                  <c:v>2944.7330000000002</c:v>
                </c:pt>
                <c:pt idx="922">
                  <c:v>2965.393</c:v>
                </c:pt>
                <c:pt idx="923">
                  <c:v>3351.2669999999998</c:v>
                </c:pt>
                <c:pt idx="924">
                  <c:v>3106.1909999999998</c:v>
                </c:pt>
                <c:pt idx="925">
                  <c:v>3285.2510000000002</c:v>
                </c:pt>
                <c:pt idx="926">
                  <c:v>3166.42</c:v>
                </c:pt>
                <c:pt idx="927">
                  <c:v>3062.1329999999998</c:v>
                </c:pt>
                <c:pt idx="928">
                  <c:v>3794.63</c:v>
                </c:pt>
                <c:pt idx="929">
                  <c:v>4245.7619999999997</c:v>
                </c:pt>
                <c:pt idx="930">
                  <c:v>4277.3909999999996</c:v>
                </c:pt>
                <c:pt idx="931">
                  <c:v>4025.1390000000001</c:v>
                </c:pt>
                <c:pt idx="932">
                  <c:v>3954.9470000000001</c:v>
                </c:pt>
                <c:pt idx="933">
                  <c:v>3983.4380000000001</c:v>
                </c:pt>
                <c:pt idx="934">
                  <c:v>4021.7689999999998</c:v>
                </c:pt>
                <c:pt idx="935">
                  <c:v>3341.4520000000002</c:v>
                </c:pt>
                <c:pt idx="936">
                  <c:v>2743.741</c:v>
                </c:pt>
                <c:pt idx="937">
                  <c:v>3831.8539999999998</c:v>
                </c:pt>
                <c:pt idx="938">
                  <c:v>3932.85</c:v>
                </c:pt>
                <c:pt idx="939">
                  <c:v>3592.3789999999999</c:v>
                </c:pt>
                <c:pt idx="940">
                  <c:v>3349.442</c:v>
                </c:pt>
                <c:pt idx="941">
                  <c:v>3665.94</c:v>
                </c:pt>
                <c:pt idx="942">
                  <c:v>3163.8310000000001</c:v>
                </c:pt>
                <c:pt idx="943">
                  <c:v>3133.7190000000001</c:v>
                </c:pt>
                <c:pt idx="944">
                  <c:v>3314.8110000000001</c:v>
                </c:pt>
                <c:pt idx="945">
                  <c:v>3842.5540000000001</c:v>
                </c:pt>
                <c:pt idx="946">
                  <c:v>4184.1890000000003</c:v>
                </c:pt>
                <c:pt idx="947">
                  <c:v>3964.7420000000002</c:v>
                </c:pt>
                <c:pt idx="948">
                  <c:v>2936.25</c:v>
                </c:pt>
                <c:pt idx="949">
                  <c:v>3609.1959999999999</c:v>
                </c:pt>
                <c:pt idx="950">
                  <c:v>3937.0160000000001</c:v>
                </c:pt>
                <c:pt idx="951">
                  <c:v>3858.7020000000002</c:v>
                </c:pt>
                <c:pt idx="952">
                  <c:v>4031.5450000000001</c:v>
                </c:pt>
                <c:pt idx="953">
                  <c:v>4260.2969999999996</c:v>
                </c:pt>
                <c:pt idx="954">
                  <c:v>3936.279</c:v>
                </c:pt>
                <c:pt idx="955">
                  <c:v>3837.5790000000002</c:v>
                </c:pt>
                <c:pt idx="956">
                  <c:v>4348.0469999999996</c:v>
                </c:pt>
                <c:pt idx="957">
                  <c:v>4150.6080000000002</c:v>
                </c:pt>
                <c:pt idx="958">
                  <c:v>4657.1769999999997</c:v>
                </c:pt>
                <c:pt idx="959">
                  <c:v>4080.056</c:v>
                </c:pt>
                <c:pt idx="960">
                  <c:v>4467.72</c:v>
                </c:pt>
                <c:pt idx="961">
                  <c:v>4146.5739999999996</c:v>
                </c:pt>
                <c:pt idx="962">
                  <c:v>4397.6059999999998</c:v>
                </c:pt>
                <c:pt idx="963">
                  <c:v>3951.4079999999999</c:v>
                </c:pt>
                <c:pt idx="964">
                  <c:v>5086.1390000000001</c:v>
                </c:pt>
                <c:pt idx="965">
                  <c:v>4421.8590000000004</c:v>
                </c:pt>
                <c:pt idx="966">
                  <c:v>4293.9740000000002</c:v>
                </c:pt>
                <c:pt idx="967">
                  <c:v>4073.636</c:v>
                </c:pt>
                <c:pt idx="968">
                  <c:v>3928.9989999999998</c:v>
                </c:pt>
                <c:pt idx="969">
                  <c:v>2748.6689999999999</c:v>
                </c:pt>
                <c:pt idx="970">
                  <c:v>3264.1120000000001</c:v>
                </c:pt>
                <c:pt idx="971">
                  <c:v>4244.82</c:v>
                </c:pt>
                <c:pt idx="972">
                  <c:v>4602.5119999999997</c:v>
                </c:pt>
                <c:pt idx="973">
                  <c:v>4571.9089999999997</c:v>
                </c:pt>
                <c:pt idx="974">
                  <c:v>4525.9930000000004</c:v>
                </c:pt>
                <c:pt idx="975">
                  <c:v>4939.6859999999997</c:v>
                </c:pt>
                <c:pt idx="976">
                  <c:v>4471.9440000000004</c:v>
                </c:pt>
                <c:pt idx="977">
                  <c:v>4919.5640000000003</c:v>
                </c:pt>
                <c:pt idx="978">
                  <c:v>4295.1379999999999</c:v>
                </c:pt>
                <c:pt idx="979">
                  <c:v>4534.8450000000003</c:v>
                </c:pt>
                <c:pt idx="980">
                  <c:v>4367.07</c:v>
                </c:pt>
                <c:pt idx="981">
                  <c:v>5062.0060000000003</c:v>
                </c:pt>
                <c:pt idx="982">
                  <c:v>4625.9690000000001</c:v>
                </c:pt>
                <c:pt idx="983">
                  <c:v>4823.3630000000003</c:v>
                </c:pt>
                <c:pt idx="984">
                  <c:v>4888.5249999999996</c:v>
                </c:pt>
                <c:pt idx="985">
                  <c:v>4741.3329999999996</c:v>
                </c:pt>
                <c:pt idx="986">
                  <c:v>5210.402</c:v>
                </c:pt>
                <c:pt idx="987">
                  <c:v>4223.8879999999999</c:v>
                </c:pt>
                <c:pt idx="988">
                  <c:v>4252.9539999999997</c:v>
                </c:pt>
                <c:pt idx="989">
                  <c:v>4236.2610000000004</c:v>
                </c:pt>
                <c:pt idx="990">
                  <c:v>4731.5439999999999</c:v>
                </c:pt>
                <c:pt idx="991">
                  <c:v>4805.5510000000004</c:v>
                </c:pt>
                <c:pt idx="992">
                  <c:v>4024.7719999999999</c:v>
                </c:pt>
                <c:pt idx="993">
                  <c:v>4345.7160000000003</c:v>
                </c:pt>
                <c:pt idx="994">
                  <c:v>4510.4210000000003</c:v>
                </c:pt>
                <c:pt idx="995">
                  <c:v>4316.4290000000001</c:v>
                </c:pt>
                <c:pt idx="996">
                  <c:v>4483.2929999999997</c:v>
                </c:pt>
                <c:pt idx="997">
                  <c:v>4283.9440000000004</c:v>
                </c:pt>
                <c:pt idx="998">
                  <c:v>4657.3140000000003</c:v>
                </c:pt>
                <c:pt idx="999">
                  <c:v>4511.5079999999998</c:v>
                </c:pt>
                <c:pt idx="1000">
                  <c:v>4862.7479999999996</c:v>
                </c:pt>
                <c:pt idx="1001">
                  <c:v>4960.6490000000003</c:v>
                </c:pt>
                <c:pt idx="1002">
                  <c:v>4350.2749999999996</c:v>
                </c:pt>
                <c:pt idx="1003">
                  <c:v>4745.8549999999996</c:v>
                </c:pt>
                <c:pt idx="1004">
                  <c:v>5252.6270000000004</c:v>
                </c:pt>
                <c:pt idx="1005">
                  <c:v>5440.7259999999997</c:v>
                </c:pt>
                <c:pt idx="1006">
                  <c:v>4786.1080000000002</c:v>
                </c:pt>
                <c:pt idx="1007">
                  <c:v>4328.6559999999999</c:v>
                </c:pt>
                <c:pt idx="1008">
                  <c:v>4376.4530000000004</c:v>
                </c:pt>
                <c:pt idx="1009">
                  <c:v>4554.8760000000002</c:v>
                </c:pt>
                <c:pt idx="1010">
                  <c:v>4457.4070000000002</c:v>
                </c:pt>
                <c:pt idx="1011">
                  <c:v>4726.009</c:v>
                </c:pt>
                <c:pt idx="1012">
                  <c:v>4451.8379999999997</c:v>
                </c:pt>
                <c:pt idx="1013">
                  <c:v>4063.9659999999999</c:v>
                </c:pt>
                <c:pt idx="1014">
                  <c:v>4055.5610000000001</c:v>
                </c:pt>
                <c:pt idx="1015">
                  <c:v>4107.9340000000002</c:v>
                </c:pt>
                <c:pt idx="1016">
                  <c:v>4865.3289999999997</c:v>
                </c:pt>
                <c:pt idx="1017">
                  <c:v>5055.058</c:v>
                </c:pt>
                <c:pt idx="1018">
                  <c:v>4599.3270000000002</c:v>
                </c:pt>
                <c:pt idx="1019">
                  <c:v>4911.5919999999996</c:v>
                </c:pt>
                <c:pt idx="1020">
                  <c:v>5434.7969999999996</c:v>
                </c:pt>
                <c:pt idx="1021">
                  <c:v>4500.8389999999999</c:v>
                </c:pt>
                <c:pt idx="1022">
                  <c:v>5036.2529999999997</c:v>
                </c:pt>
                <c:pt idx="1023">
                  <c:v>5329.7439999999997</c:v>
                </c:pt>
                <c:pt idx="1024">
                  <c:v>5476.5290000000005</c:v>
                </c:pt>
                <c:pt idx="1025">
                  <c:v>5752.3050000000003</c:v>
                </c:pt>
                <c:pt idx="1026">
                  <c:v>5741.2839999999997</c:v>
                </c:pt>
                <c:pt idx="1027">
                  <c:v>4678.6390000000001</c:v>
                </c:pt>
                <c:pt idx="1028">
                  <c:v>5015.9470000000001</c:v>
                </c:pt>
                <c:pt idx="1029">
                  <c:v>4783.9679999999998</c:v>
                </c:pt>
                <c:pt idx="1030">
                  <c:v>5242.3980000000001</c:v>
                </c:pt>
                <c:pt idx="1031">
                  <c:v>5735.6289999999999</c:v>
                </c:pt>
                <c:pt idx="1032">
                  <c:v>4883.7529999999997</c:v>
                </c:pt>
                <c:pt idx="1033">
                  <c:v>5429.3969999999999</c:v>
                </c:pt>
                <c:pt idx="1034">
                  <c:v>4466.2579999999998</c:v>
                </c:pt>
                <c:pt idx="1035">
                  <c:v>3629.5129999999999</c:v>
                </c:pt>
                <c:pt idx="1036">
                  <c:v>3870.134</c:v>
                </c:pt>
                <c:pt idx="1037">
                  <c:v>4262.5460000000003</c:v>
                </c:pt>
                <c:pt idx="1038">
                  <c:v>5356.268</c:v>
                </c:pt>
                <c:pt idx="1039">
                  <c:v>5755.9440000000004</c:v>
                </c:pt>
                <c:pt idx="1040">
                  <c:v>4812.1409999999996</c:v>
                </c:pt>
                <c:pt idx="1041">
                  <c:v>5186.5600000000004</c:v>
                </c:pt>
                <c:pt idx="1042">
                  <c:v>4819.6459999999997</c:v>
                </c:pt>
                <c:pt idx="1043">
                  <c:v>5188.7160000000003</c:v>
                </c:pt>
                <c:pt idx="1044">
                  <c:v>5642.1930000000002</c:v>
                </c:pt>
                <c:pt idx="1045">
                  <c:v>5430.6570000000002</c:v>
                </c:pt>
                <c:pt idx="1046">
                  <c:v>5221.509</c:v>
                </c:pt>
                <c:pt idx="1047">
                  <c:v>5420.192</c:v>
                </c:pt>
                <c:pt idx="1048">
                  <c:v>5013.518</c:v>
                </c:pt>
                <c:pt idx="1049">
                  <c:v>5290.7619999999997</c:v>
                </c:pt>
                <c:pt idx="1050">
                  <c:v>5209.384</c:v>
                </c:pt>
                <c:pt idx="1051">
                  <c:v>5799.902</c:v>
                </c:pt>
                <c:pt idx="1052">
                  <c:v>5715.08</c:v>
                </c:pt>
                <c:pt idx="1053">
                  <c:v>5628.38</c:v>
                </c:pt>
                <c:pt idx="1054">
                  <c:v>5142.4049999999997</c:v>
                </c:pt>
                <c:pt idx="1055">
                  <c:v>5560.0010000000002</c:v>
                </c:pt>
                <c:pt idx="1056">
                  <c:v>5046.0069999999996</c:v>
                </c:pt>
                <c:pt idx="1057">
                  <c:v>5298.3459999999995</c:v>
                </c:pt>
                <c:pt idx="1058">
                  <c:v>4639.085</c:v>
                </c:pt>
                <c:pt idx="1059">
                  <c:v>4946.9089999999997</c:v>
                </c:pt>
                <c:pt idx="1060">
                  <c:v>5816.8649999999998</c:v>
                </c:pt>
                <c:pt idx="1061">
                  <c:v>5502.857</c:v>
                </c:pt>
                <c:pt idx="1062">
                  <c:v>5504.0690000000004</c:v>
                </c:pt>
                <c:pt idx="1063">
                  <c:v>5063.1949999999997</c:v>
                </c:pt>
                <c:pt idx="1064">
                  <c:v>4480.8289999999997</c:v>
                </c:pt>
                <c:pt idx="1065">
                  <c:v>5209.7389999999996</c:v>
                </c:pt>
                <c:pt idx="1066">
                  <c:v>5685.625</c:v>
                </c:pt>
                <c:pt idx="1067">
                  <c:v>6011.34</c:v>
                </c:pt>
                <c:pt idx="1068">
                  <c:v>5905.1440000000002</c:v>
                </c:pt>
                <c:pt idx="1069">
                  <c:v>5605.5659999999998</c:v>
                </c:pt>
                <c:pt idx="1070">
                  <c:v>5931.2979999999998</c:v>
                </c:pt>
                <c:pt idx="1071">
                  <c:v>5861.9070000000002</c:v>
                </c:pt>
                <c:pt idx="1072">
                  <c:v>5535.0159999999996</c:v>
                </c:pt>
                <c:pt idx="1073">
                  <c:v>5663.9030000000002</c:v>
                </c:pt>
                <c:pt idx="1074">
                  <c:v>5530.0069999999996</c:v>
                </c:pt>
                <c:pt idx="1075">
                  <c:v>5524.6419999999998</c:v>
                </c:pt>
                <c:pt idx="1076">
                  <c:v>4933.6850000000004</c:v>
                </c:pt>
                <c:pt idx="1077">
                  <c:v>5528.1049999999996</c:v>
                </c:pt>
                <c:pt idx="1078">
                  <c:v>5314.3890000000001</c:v>
                </c:pt>
                <c:pt idx="1079">
                  <c:v>5754.2309999999998</c:v>
                </c:pt>
                <c:pt idx="1080">
                  <c:v>5900.6890000000003</c:v>
                </c:pt>
                <c:pt idx="1081">
                  <c:v>5973.357</c:v>
                </c:pt>
                <c:pt idx="1082">
                  <c:v>5713.4480000000003</c:v>
                </c:pt>
                <c:pt idx="1083">
                  <c:v>5699.5940000000001</c:v>
                </c:pt>
                <c:pt idx="1084">
                  <c:v>5599.326</c:v>
                </c:pt>
                <c:pt idx="1085">
                  <c:v>5055.63</c:v>
                </c:pt>
                <c:pt idx="1086">
                  <c:v>4822.5050000000001</c:v>
                </c:pt>
                <c:pt idx="1087">
                  <c:v>5208.134</c:v>
                </c:pt>
                <c:pt idx="1088">
                  <c:v>5017.3519999999999</c:v>
                </c:pt>
                <c:pt idx="1089">
                  <c:v>5861.5860000000002</c:v>
                </c:pt>
                <c:pt idx="1090">
                  <c:v>5611.3190000000004</c:v>
                </c:pt>
                <c:pt idx="1091">
                  <c:v>5530.2749999999996</c:v>
                </c:pt>
                <c:pt idx="1092">
                  <c:v>5534.4809999999998</c:v>
                </c:pt>
                <c:pt idx="1093">
                  <c:v>5232.4780000000001</c:v>
                </c:pt>
                <c:pt idx="1094">
                  <c:v>5713.8360000000002</c:v>
                </c:pt>
                <c:pt idx="1095">
                  <c:v>6088.2020000000002</c:v>
                </c:pt>
                <c:pt idx="1096">
                  <c:v>5812.0010000000002</c:v>
                </c:pt>
                <c:pt idx="1097">
                  <c:v>6040.4589999999998</c:v>
                </c:pt>
                <c:pt idx="1098">
                  <c:v>5288.86</c:v>
                </c:pt>
                <c:pt idx="1099">
                  <c:v>4197.1899999999996</c:v>
                </c:pt>
                <c:pt idx="1100">
                  <c:v>3967.3850000000002</c:v>
                </c:pt>
                <c:pt idx="1101">
                  <c:v>4633.1469999999999</c:v>
                </c:pt>
                <c:pt idx="1102">
                  <c:v>5557.0159999999996</c:v>
                </c:pt>
                <c:pt idx="1103">
                  <c:v>5457.2160000000003</c:v>
                </c:pt>
                <c:pt idx="1104">
                  <c:v>4612.2650000000003</c:v>
                </c:pt>
                <c:pt idx="1105">
                  <c:v>4446.3999999999996</c:v>
                </c:pt>
                <c:pt idx="1106">
                  <c:v>4167.0119999999997</c:v>
                </c:pt>
                <c:pt idx="1107">
                  <c:v>5031.8860000000004</c:v>
                </c:pt>
                <c:pt idx="1108">
                  <c:v>5096.3280000000004</c:v>
                </c:pt>
                <c:pt idx="1109">
                  <c:v>5263.2460000000001</c:v>
                </c:pt>
                <c:pt idx="1110">
                  <c:v>3708.4650000000001</c:v>
                </c:pt>
                <c:pt idx="1111">
                  <c:v>4309.6790000000001</c:v>
                </c:pt>
                <c:pt idx="1112">
                  <c:v>4296.1469999999999</c:v>
                </c:pt>
                <c:pt idx="1113">
                  <c:v>4386.8469999999998</c:v>
                </c:pt>
                <c:pt idx="1114">
                  <c:v>4445.2719999999999</c:v>
                </c:pt>
                <c:pt idx="1115">
                  <c:v>6096.7690000000002</c:v>
                </c:pt>
                <c:pt idx="1116">
                  <c:v>5280.3469999999998</c:v>
                </c:pt>
                <c:pt idx="1117">
                  <c:v>4450.9870000000001</c:v>
                </c:pt>
                <c:pt idx="1118">
                  <c:v>4524.4740000000002</c:v>
                </c:pt>
                <c:pt idx="1119">
                  <c:v>4887.2449999999999</c:v>
                </c:pt>
                <c:pt idx="1120">
                  <c:v>5148.6450000000004</c:v>
                </c:pt>
                <c:pt idx="1121">
                  <c:v>5537.05</c:v>
                </c:pt>
                <c:pt idx="1122">
                  <c:v>5177.4059999999999</c:v>
                </c:pt>
                <c:pt idx="1123">
                  <c:v>5665.61</c:v>
                </c:pt>
                <c:pt idx="1124">
                  <c:v>5672.8379999999997</c:v>
                </c:pt>
                <c:pt idx="1125">
                  <c:v>5000.6239999999998</c:v>
                </c:pt>
                <c:pt idx="1126">
                  <c:v>4090.7080000000001</c:v>
                </c:pt>
                <c:pt idx="1127">
                  <c:v>5165.1040000000003</c:v>
                </c:pt>
                <c:pt idx="1128">
                  <c:v>5557.6459999999997</c:v>
                </c:pt>
                <c:pt idx="1129">
                  <c:v>4694.66</c:v>
                </c:pt>
                <c:pt idx="1130">
                  <c:v>4349.1260000000002</c:v>
                </c:pt>
                <c:pt idx="1131">
                  <c:v>4035.482</c:v>
                </c:pt>
                <c:pt idx="1132">
                  <c:v>3901.652</c:v>
                </c:pt>
                <c:pt idx="1133">
                  <c:v>4416.4449999999997</c:v>
                </c:pt>
                <c:pt idx="1134">
                  <c:v>3721.0709999999999</c:v>
                </c:pt>
                <c:pt idx="1135">
                  <c:v>4498.8500000000004</c:v>
                </c:pt>
                <c:pt idx="1136">
                  <c:v>4741.3</c:v>
                </c:pt>
                <c:pt idx="1137">
                  <c:v>3758.6570000000002</c:v>
                </c:pt>
                <c:pt idx="1138">
                  <c:v>4188.5150000000003</c:v>
                </c:pt>
                <c:pt idx="1139">
                  <c:v>4837.5959999999995</c:v>
                </c:pt>
                <c:pt idx="1140">
                  <c:v>4022.6970000000001</c:v>
                </c:pt>
                <c:pt idx="1141">
                  <c:v>5153.7209999999995</c:v>
                </c:pt>
                <c:pt idx="1142">
                  <c:v>5027.4799999999996</c:v>
                </c:pt>
                <c:pt idx="1143">
                  <c:v>4664.2349999999997</c:v>
                </c:pt>
                <c:pt idx="1144">
                  <c:v>4869.6180000000004</c:v>
                </c:pt>
                <c:pt idx="1145">
                  <c:v>5282.96</c:v>
                </c:pt>
                <c:pt idx="1146">
                  <c:v>4835.9880000000003</c:v>
                </c:pt>
                <c:pt idx="1147">
                  <c:v>4596.2190000000001</c:v>
                </c:pt>
                <c:pt idx="1148">
                  <c:v>3956.415</c:v>
                </c:pt>
                <c:pt idx="1149">
                  <c:v>3809.1979999999999</c:v>
                </c:pt>
                <c:pt idx="1150">
                  <c:v>4688.5519999999997</c:v>
                </c:pt>
                <c:pt idx="1151">
                  <c:v>4509.9359999999997</c:v>
                </c:pt>
                <c:pt idx="1152">
                  <c:v>4706.3940000000002</c:v>
                </c:pt>
                <c:pt idx="1153">
                  <c:v>5809.0429999999997</c:v>
                </c:pt>
                <c:pt idx="1154">
                  <c:v>5549.973</c:v>
                </c:pt>
                <c:pt idx="1155">
                  <c:v>5848.2979999999998</c:v>
                </c:pt>
                <c:pt idx="1156">
                  <c:v>5908.4960000000001</c:v>
                </c:pt>
                <c:pt idx="1157">
                  <c:v>4341.6000000000004</c:v>
                </c:pt>
                <c:pt idx="1158">
                  <c:v>3503.9690000000001</c:v>
                </c:pt>
                <c:pt idx="1159">
                  <c:v>3156.913</c:v>
                </c:pt>
                <c:pt idx="1160">
                  <c:v>4115.3209999999999</c:v>
                </c:pt>
                <c:pt idx="1161">
                  <c:v>4722.701</c:v>
                </c:pt>
                <c:pt idx="1162">
                  <c:v>4739.5259999999998</c:v>
                </c:pt>
                <c:pt idx="1163">
                  <c:v>3872.8989999999999</c:v>
                </c:pt>
                <c:pt idx="1164">
                  <c:v>5110.7659999999996</c:v>
                </c:pt>
                <c:pt idx="1165">
                  <c:v>5538.982</c:v>
                </c:pt>
                <c:pt idx="1166">
                  <c:v>5083.29</c:v>
                </c:pt>
                <c:pt idx="1167">
                  <c:v>4393.7780000000002</c:v>
                </c:pt>
                <c:pt idx="1168">
                  <c:v>4566.6189999999997</c:v>
                </c:pt>
                <c:pt idx="1169">
                  <c:v>5148.6899999999996</c:v>
                </c:pt>
                <c:pt idx="1170">
                  <c:v>5764.8789999999999</c:v>
                </c:pt>
                <c:pt idx="1171">
                  <c:v>5442.9530000000004</c:v>
                </c:pt>
                <c:pt idx="1172">
                  <c:v>5343.7349999999997</c:v>
                </c:pt>
                <c:pt idx="1173">
                  <c:v>5234.17</c:v>
                </c:pt>
                <c:pt idx="1174">
                  <c:v>5479.0910000000003</c:v>
                </c:pt>
                <c:pt idx="1175">
                  <c:v>5548.1809999999996</c:v>
                </c:pt>
                <c:pt idx="1176">
                  <c:v>5402.7079999999996</c:v>
                </c:pt>
                <c:pt idx="1177">
                  <c:v>4325.8950000000004</c:v>
                </c:pt>
                <c:pt idx="1178">
                  <c:v>3760.4659999999999</c:v>
                </c:pt>
                <c:pt idx="1179">
                  <c:v>4448.4560000000001</c:v>
                </c:pt>
                <c:pt idx="1180">
                  <c:v>4933.1490000000003</c:v>
                </c:pt>
                <c:pt idx="1181">
                  <c:v>4498.9430000000002</c:v>
                </c:pt>
                <c:pt idx="1182">
                  <c:v>5034.3599999999997</c:v>
                </c:pt>
                <c:pt idx="1183">
                  <c:v>4446.4690000000001</c:v>
                </c:pt>
                <c:pt idx="1184">
                  <c:v>4440.7700000000004</c:v>
                </c:pt>
                <c:pt idx="1185">
                  <c:v>5246.4840000000004</c:v>
                </c:pt>
                <c:pt idx="1186">
                  <c:v>4551.223</c:v>
                </c:pt>
                <c:pt idx="1187">
                  <c:v>3862.4169999999999</c:v>
                </c:pt>
                <c:pt idx="1188">
                  <c:v>4537.6509999999998</c:v>
                </c:pt>
                <c:pt idx="1189">
                  <c:v>4314.3419999999996</c:v>
                </c:pt>
                <c:pt idx="1190">
                  <c:v>4810.683</c:v>
                </c:pt>
                <c:pt idx="1191">
                  <c:v>4893.9570000000003</c:v>
                </c:pt>
                <c:pt idx="1192">
                  <c:v>4267.95</c:v>
                </c:pt>
                <c:pt idx="1193">
                  <c:v>4032.6210000000001</c:v>
                </c:pt>
                <c:pt idx="1194">
                  <c:v>4501.3069999999998</c:v>
                </c:pt>
                <c:pt idx="1195">
                  <c:v>3191.7339999999999</c:v>
                </c:pt>
                <c:pt idx="1196">
                  <c:v>5036.0959999999995</c:v>
                </c:pt>
                <c:pt idx="1197">
                  <c:v>5161.9679999999998</c:v>
                </c:pt>
                <c:pt idx="1198">
                  <c:v>5252.067</c:v>
                </c:pt>
                <c:pt idx="1199">
                  <c:v>5410.2020000000002</c:v>
                </c:pt>
                <c:pt idx="1200">
                  <c:v>4894.2700000000004</c:v>
                </c:pt>
                <c:pt idx="1201">
                  <c:v>4427.6899999999996</c:v>
                </c:pt>
                <c:pt idx="1202">
                  <c:v>4956.1419999999998</c:v>
                </c:pt>
                <c:pt idx="1203">
                  <c:v>3692.61</c:v>
                </c:pt>
                <c:pt idx="1204">
                  <c:v>4338.6589999999997</c:v>
                </c:pt>
                <c:pt idx="1205">
                  <c:v>3978.77</c:v>
                </c:pt>
                <c:pt idx="1206">
                  <c:v>5085.4520000000002</c:v>
                </c:pt>
                <c:pt idx="1207">
                  <c:v>5135.9709999999995</c:v>
                </c:pt>
                <c:pt idx="1208">
                  <c:v>4414.7790000000005</c:v>
                </c:pt>
                <c:pt idx="1209">
                  <c:v>5201.6189999999997</c:v>
                </c:pt>
                <c:pt idx="1210">
                  <c:v>4686.24</c:v>
                </c:pt>
                <c:pt idx="1211">
                  <c:v>4289.2510000000002</c:v>
                </c:pt>
                <c:pt idx="1212">
                  <c:v>4618.18</c:v>
                </c:pt>
                <c:pt idx="1213">
                  <c:v>3603.0920000000001</c:v>
                </c:pt>
                <c:pt idx="1214">
                  <c:v>3695.7049999999999</c:v>
                </c:pt>
                <c:pt idx="1215">
                  <c:v>3563.7750000000001</c:v>
                </c:pt>
                <c:pt idx="1216">
                  <c:v>4473.3230000000003</c:v>
                </c:pt>
                <c:pt idx="1217">
                  <c:v>4601.0919999999996</c:v>
                </c:pt>
                <c:pt idx="1218">
                  <c:v>4736.3940000000002</c:v>
                </c:pt>
                <c:pt idx="1219">
                  <c:v>4486.0159999999996</c:v>
                </c:pt>
                <c:pt idx="1220">
                  <c:v>5067.3969999999999</c:v>
                </c:pt>
                <c:pt idx="1221">
                  <c:v>4461.1959999999999</c:v>
                </c:pt>
                <c:pt idx="1222">
                  <c:v>4055.2350000000001</c:v>
                </c:pt>
                <c:pt idx="1223">
                  <c:v>4631.857</c:v>
                </c:pt>
                <c:pt idx="1224">
                  <c:v>3967.3420000000001</c:v>
                </c:pt>
                <c:pt idx="1225">
                  <c:v>4432.8320000000003</c:v>
                </c:pt>
                <c:pt idx="1226">
                  <c:v>5052.3310000000001</c:v>
                </c:pt>
                <c:pt idx="1227">
                  <c:v>4215.6149999999998</c:v>
                </c:pt>
                <c:pt idx="1228">
                  <c:v>3783.9189999999999</c:v>
                </c:pt>
                <c:pt idx="1229">
                  <c:v>4202.241</c:v>
                </c:pt>
                <c:pt idx="1230">
                  <c:v>4705.3530000000001</c:v>
                </c:pt>
                <c:pt idx="1231">
                  <c:v>4599.66</c:v>
                </c:pt>
                <c:pt idx="1232">
                  <c:v>4557.5810000000001</c:v>
                </c:pt>
                <c:pt idx="1233">
                  <c:v>4145.3890000000001</c:v>
                </c:pt>
                <c:pt idx="1234">
                  <c:v>3573.578</c:v>
                </c:pt>
                <c:pt idx="1235">
                  <c:v>3206.1709999999998</c:v>
                </c:pt>
                <c:pt idx="1236">
                  <c:v>2079.3980000000001</c:v>
                </c:pt>
                <c:pt idx="1237">
                  <c:v>3209.8119999999999</c:v>
                </c:pt>
                <c:pt idx="1238">
                  <c:v>2202.9160000000002</c:v>
                </c:pt>
                <c:pt idx="1239">
                  <c:v>3579.8119999999999</c:v>
                </c:pt>
                <c:pt idx="1240">
                  <c:v>4249.5820000000003</c:v>
                </c:pt>
                <c:pt idx="1241">
                  <c:v>4459.326</c:v>
                </c:pt>
                <c:pt idx="1242">
                  <c:v>3723.6309999999999</c:v>
                </c:pt>
                <c:pt idx="1243">
                  <c:v>4375.7730000000001</c:v>
                </c:pt>
                <c:pt idx="1244">
                  <c:v>4176.76</c:v>
                </c:pt>
                <c:pt idx="1245">
                  <c:v>4641.6289999999999</c:v>
                </c:pt>
                <c:pt idx="1246">
                  <c:v>3429.0619999999999</c:v>
                </c:pt>
                <c:pt idx="1247">
                  <c:v>3611.6529999999998</c:v>
                </c:pt>
                <c:pt idx="1248">
                  <c:v>3840.694</c:v>
                </c:pt>
                <c:pt idx="1249">
                  <c:v>4396.3599999999997</c:v>
                </c:pt>
                <c:pt idx="1250">
                  <c:v>4514.8879999999999</c:v>
                </c:pt>
                <c:pt idx="1251">
                  <c:v>4638.0919999999996</c:v>
                </c:pt>
                <c:pt idx="1252">
                  <c:v>4116.0420000000004</c:v>
                </c:pt>
                <c:pt idx="1253">
                  <c:v>3365.931</c:v>
                </c:pt>
                <c:pt idx="1254">
                  <c:v>4465.6189999999997</c:v>
                </c:pt>
                <c:pt idx="1255">
                  <c:v>4194.8149999999996</c:v>
                </c:pt>
                <c:pt idx="1256">
                  <c:v>3495.8960000000002</c:v>
                </c:pt>
                <c:pt idx="1257">
                  <c:v>4361.7759999999998</c:v>
                </c:pt>
                <c:pt idx="1258">
                  <c:v>4010.02</c:v>
                </c:pt>
                <c:pt idx="1259">
                  <c:v>2724.1480000000001</c:v>
                </c:pt>
                <c:pt idx="1260">
                  <c:v>2972.806</c:v>
                </c:pt>
                <c:pt idx="1261">
                  <c:v>4148.8379999999997</c:v>
                </c:pt>
                <c:pt idx="1262">
                  <c:v>3291.991</c:v>
                </c:pt>
                <c:pt idx="1263">
                  <c:v>3569.6179999999999</c:v>
                </c:pt>
                <c:pt idx="1264">
                  <c:v>3931.8510000000001</c:v>
                </c:pt>
                <c:pt idx="1265">
                  <c:v>3606.904</c:v>
                </c:pt>
                <c:pt idx="1266">
                  <c:v>3460.038</c:v>
                </c:pt>
                <c:pt idx="1267">
                  <c:v>3370.8809999999999</c:v>
                </c:pt>
                <c:pt idx="1268">
                  <c:v>3736.8330000000001</c:v>
                </c:pt>
                <c:pt idx="1269">
                  <c:v>3755.9720000000002</c:v>
                </c:pt>
                <c:pt idx="1270">
                  <c:v>3678.8139999999999</c:v>
                </c:pt>
                <c:pt idx="1271">
                  <c:v>3968.52</c:v>
                </c:pt>
                <c:pt idx="1272">
                  <c:v>4357.59</c:v>
                </c:pt>
                <c:pt idx="1273">
                  <c:v>4031.7220000000002</c:v>
                </c:pt>
                <c:pt idx="1274">
                  <c:v>3640.6619999999998</c:v>
                </c:pt>
                <c:pt idx="1275">
                  <c:v>4332.29</c:v>
                </c:pt>
                <c:pt idx="1276">
                  <c:v>4131.75</c:v>
                </c:pt>
                <c:pt idx="1277">
                  <c:v>4317.6180000000004</c:v>
                </c:pt>
                <c:pt idx="1278">
                  <c:v>4024.422</c:v>
                </c:pt>
                <c:pt idx="1279">
                  <c:v>3766.0210000000002</c:v>
                </c:pt>
                <c:pt idx="1280">
                  <c:v>3938.93</c:v>
                </c:pt>
                <c:pt idx="1281">
                  <c:v>3927.163</c:v>
                </c:pt>
                <c:pt idx="1282">
                  <c:v>4072.32</c:v>
                </c:pt>
                <c:pt idx="1283">
                  <c:v>3448.68</c:v>
                </c:pt>
                <c:pt idx="1284">
                  <c:v>4016.9270000000001</c:v>
                </c:pt>
                <c:pt idx="1285">
                  <c:v>3871.5309999999999</c:v>
                </c:pt>
                <c:pt idx="1286">
                  <c:v>3126.8879999999999</c:v>
                </c:pt>
                <c:pt idx="1287">
                  <c:v>2685.2570000000001</c:v>
                </c:pt>
                <c:pt idx="1288">
                  <c:v>3144.877</c:v>
                </c:pt>
                <c:pt idx="1289">
                  <c:v>4075.5279999999998</c:v>
                </c:pt>
                <c:pt idx="1290">
                  <c:v>4159.7929999999997</c:v>
                </c:pt>
                <c:pt idx="1291">
                  <c:v>4527.9440000000004</c:v>
                </c:pt>
                <c:pt idx="1292">
                  <c:v>4445.7470000000003</c:v>
                </c:pt>
                <c:pt idx="1293">
                  <c:v>4210.78</c:v>
                </c:pt>
                <c:pt idx="1294">
                  <c:v>3808.7440000000001</c:v>
                </c:pt>
                <c:pt idx="1295">
                  <c:v>4545.4120000000003</c:v>
                </c:pt>
                <c:pt idx="1296">
                  <c:v>4373.5950000000003</c:v>
                </c:pt>
                <c:pt idx="1297">
                  <c:v>3978.25</c:v>
                </c:pt>
                <c:pt idx="1298">
                  <c:v>3082.203</c:v>
                </c:pt>
                <c:pt idx="1299">
                  <c:v>3397.3440000000001</c:v>
                </c:pt>
                <c:pt idx="1300">
                  <c:v>4320.7460000000001</c:v>
                </c:pt>
                <c:pt idx="1301">
                  <c:v>3373.0749999999998</c:v>
                </c:pt>
                <c:pt idx="1302">
                  <c:v>2988.7240000000002</c:v>
                </c:pt>
                <c:pt idx="1303">
                  <c:v>3357.8</c:v>
                </c:pt>
                <c:pt idx="1304">
                  <c:v>4347.6170000000002</c:v>
                </c:pt>
                <c:pt idx="1305">
                  <c:v>5041.4269999999997</c:v>
                </c:pt>
                <c:pt idx="1306">
                  <c:v>4940.0320000000002</c:v>
                </c:pt>
                <c:pt idx="1307">
                  <c:v>5122.2259999999997</c:v>
                </c:pt>
                <c:pt idx="1308">
                  <c:v>4837.7529999999997</c:v>
                </c:pt>
                <c:pt idx="1309">
                  <c:v>5059.1509999999998</c:v>
                </c:pt>
                <c:pt idx="1310">
                  <c:v>4438.3320000000003</c:v>
                </c:pt>
                <c:pt idx="1311">
                  <c:v>4521.183</c:v>
                </c:pt>
                <c:pt idx="1312">
                  <c:v>5200.1779999999999</c:v>
                </c:pt>
                <c:pt idx="1313">
                  <c:v>4754.384</c:v>
                </c:pt>
                <c:pt idx="1314">
                  <c:v>1878.8920000000001</c:v>
                </c:pt>
                <c:pt idx="1315">
                  <c:v>3044.989</c:v>
                </c:pt>
                <c:pt idx="1316">
                  <c:v>4124.6580000000004</c:v>
                </c:pt>
                <c:pt idx="1317">
                  <c:v>4987.3289999999997</c:v>
                </c:pt>
                <c:pt idx="1318">
                  <c:v>4287.2079999999996</c:v>
                </c:pt>
                <c:pt idx="1319">
                  <c:v>3698.8879999999999</c:v>
                </c:pt>
                <c:pt idx="1320">
                  <c:v>4915.0879999999997</c:v>
                </c:pt>
                <c:pt idx="1321">
                  <c:v>3586.2220000000002</c:v>
                </c:pt>
                <c:pt idx="1322">
                  <c:v>4106.8850000000002</c:v>
                </c:pt>
                <c:pt idx="1323">
                  <c:v>4617.5339999999997</c:v>
                </c:pt>
                <c:pt idx="1324">
                  <c:v>5015.6139999999996</c:v>
                </c:pt>
                <c:pt idx="1325">
                  <c:v>5022.0910000000003</c:v>
                </c:pt>
                <c:pt idx="1326">
                  <c:v>4754.6509999999998</c:v>
                </c:pt>
                <c:pt idx="1327">
                  <c:v>5284.5050000000001</c:v>
                </c:pt>
                <c:pt idx="1328">
                  <c:v>5212.79</c:v>
                </c:pt>
                <c:pt idx="1329">
                  <c:v>5091.6890000000003</c:v>
                </c:pt>
                <c:pt idx="1330">
                  <c:v>5435.5919999999996</c:v>
                </c:pt>
                <c:pt idx="1331">
                  <c:v>5470.7610000000004</c:v>
                </c:pt>
                <c:pt idx="1332">
                  <c:v>5636.7460000000001</c:v>
                </c:pt>
                <c:pt idx="1333">
                  <c:v>5631.0569999999998</c:v>
                </c:pt>
                <c:pt idx="1334">
                  <c:v>5885.47</c:v>
                </c:pt>
                <c:pt idx="1335">
                  <c:v>6297.2439999999997</c:v>
                </c:pt>
                <c:pt idx="1336">
                  <c:v>5923.1679999999997</c:v>
                </c:pt>
                <c:pt idx="1337">
                  <c:v>4906.2420000000002</c:v>
                </c:pt>
                <c:pt idx="1338">
                  <c:v>5569.1549999999997</c:v>
                </c:pt>
                <c:pt idx="1339">
                  <c:v>5948.4260000000004</c:v>
                </c:pt>
                <c:pt idx="1340">
                  <c:v>5632.0429999999997</c:v>
                </c:pt>
                <c:pt idx="1341">
                  <c:v>5430.3190000000004</c:v>
                </c:pt>
                <c:pt idx="1342">
                  <c:v>4705.0469999999996</c:v>
                </c:pt>
                <c:pt idx="1343">
                  <c:v>5665.6139999999996</c:v>
                </c:pt>
                <c:pt idx="1344">
                  <c:v>5060.7219999999998</c:v>
                </c:pt>
                <c:pt idx="1345">
                  <c:v>5967.616</c:v>
                </c:pt>
                <c:pt idx="1346">
                  <c:v>4253.0079999999998</c:v>
                </c:pt>
                <c:pt idx="1347">
                  <c:v>4812.1149999999998</c:v>
                </c:pt>
                <c:pt idx="1348">
                  <c:v>4978.0069999999996</c:v>
                </c:pt>
                <c:pt idx="1349">
                  <c:v>5374.34</c:v>
                </c:pt>
                <c:pt idx="1350">
                  <c:v>4996.6109999999999</c:v>
                </c:pt>
                <c:pt idx="1351">
                  <c:v>5265.848</c:v>
                </c:pt>
                <c:pt idx="1352">
                  <c:v>6189.8220000000001</c:v>
                </c:pt>
                <c:pt idx="1353">
                  <c:v>6356.4859999999999</c:v>
                </c:pt>
                <c:pt idx="1354">
                  <c:v>6056.18</c:v>
                </c:pt>
                <c:pt idx="1355">
                  <c:v>4988.5010000000002</c:v>
                </c:pt>
                <c:pt idx="1356">
                  <c:v>4573.84</c:v>
                </c:pt>
                <c:pt idx="1357">
                  <c:v>5193.8959999999997</c:v>
                </c:pt>
                <c:pt idx="1358">
                  <c:v>4954.8029999999999</c:v>
                </c:pt>
                <c:pt idx="1359">
                  <c:v>5603.3869999999997</c:v>
                </c:pt>
                <c:pt idx="1360">
                  <c:v>5748.9110000000001</c:v>
                </c:pt>
                <c:pt idx="1361">
                  <c:v>5735.3509999999997</c:v>
                </c:pt>
                <c:pt idx="1362">
                  <c:v>6097.5370000000003</c:v>
                </c:pt>
                <c:pt idx="1363">
                  <c:v>5361.4080000000004</c:v>
                </c:pt>
                <c:pt idx="1364">
                  <c:v>6283.0190000000002</c:v>
                </c:pt>
                <c:pt idx="1365">
                  <c:v>5939.1490000000003</c:v>
                </c:pt>
                <c:pt idx="1366">
                  <c:v>6471.1310000000003</c:v>
                </c:pt>
                <c:pt idx="1367">
                  <c:v>5566.5</c:v>
                </c:pt>
                <c:pt idx="1368">
                  <c:v>4099.7619999999997</c:v>
                </c:pt>
                <c:pt idx="1369">
                  <c:v>6764.6030000000001</c:v>
                </c:pt>
                <c:pt idx="1370">
                  <c:v>7211.2579999999998</c:v>
                </c:pt>
                <c:pt idx="1371">
                  <c:v>6261.9669999999996</c:v>
                </c:pt>
                <c:pt idx="1372">
                  <c:v>5520.6019999999999</c:v>
                </c:pt>
                <c:pt idx="1373">
                  <c:v>5650.1289999999999</c:v>
                </c:pt>
                <c:pt idx="1374">
                  <c:v>4788.2489999999998</c:v>
                </c:pt>
                <c:pt idx="1375">
                  <c:v>4090.4380000000001</c:v>
                </c:pt>
                <c:pt idx="1376">
                  <c:v>5424.2839999999997</c:v>
                </c:pt>
                <c:pt idx="1377">
                  <c:v>5980.3850000000002</c:v>
                </c:pt>
                <c:pt idx="1378">
                  <c:v>6970.2150000000001</c:v>
                </c:pt>
                <c:pt idx="1379">
                  <c:v>6576.7830000000004</c:v>
                </c:pt>
                <c:pt idx="1380">
                  <c:v>6238.6980000000003</c:v>
                </c:pt>
                <c:pt idx="1381">
                  <c:v>6390.22</c:v>
                </c:pt>
                <c:pt idx="1382">
                  <c:v>5939.0290000000005</c:v>
                </c:pt>
                <c:pt idx="1383">
                  <c:v>5289.8779999999997</c:v>
                </c:pt>
                <c:pt idx="1384">
                  <c:v>5460.607</c:v>
                </c:pt>
                <c:pt idx="1385">
                  <c:v>5946.9539999999997</c:v>
                </c:pt>
                <c:pt idx="1386">
                  <c:v>5444.9250000000002</c:v>
                </c:pt>
                <c:pt idx="1387">
                  <c:v>5797.5379999999996</c:v>
                </c:pt>
                <c:pt idx="1388">
                  <c:v>5926.5770000000002</c:v>
                </c:pt>
                <c:pt idx="1389">
                  <c:v>6247.9870000000001</c:v>
                </c:pt>
                <c:pt idx="1390">
                  <c:v>5565.9679999999998</c:v>
                </c:pt>
                <c:pt idx="1391">
                  <c:v>5071.0370000000003</c:v>
                </c:pt>
                <c:pt idx="1392">
                  <c:v>3200.3989999999999</c:v>
                </c:pt>
                <c:pt idx="1393">
                  <c:v>4906.2929999999997</c:v>
                </c:pt>
                <c:pt idx="1394">
                  <c:v>5850.2030000000004</c:v>
                </c:pt>
                <c:pt idx="1395">
                  <c:v>4682.3850000000002</c:v>
                </c:pt>
                <c:pt idx="1396">
                  <c:v>5927.009</c:v>
                </c:pt>
                <c:pt idx="1397">
                  <c:v>5755.56</c:v>
                </c:pt>
                <c:pt idx="1398">
                  <c:v>6345.5110000000004</c:v>
                </c:pt>
                <c:pt idx="1399">
                  <c:v>5256.3469999999998</c:v>
                </c:pt>
                <c:pt idx="1400">
                  <c:v>6710.1819999999998</c:v>
                </c:pt>
                <c:pt idx="1401">
                  <c:v>6888.8540000000003</c:v>
                </c:pt>
                <c:pt idx="1402">
                  <c:v>7452.3339999999998</c:v>
                </c:pt>
                <c:pt idx="1403">
                  <c:v>5882.9750000000004</c:v>
                </c:pt>
                <c:pt idx="1404">
                  <c:v>5453.3549999999996</c:v>
                </c:pt>
                <c:pt idx="1405">
                  <c:v>6927.8280000000004</c:v>
                </c:pt>
                <c:pt idx="1406">
                  <c:v>6603.9260000000004</c:v>
                </c:pt>
                <c:pt idx="1407">
                  <c:v>6198.9049999999997</c:v>
                </c:pt>
                <c:pt idx="1408">
                  <c:v>6852.4120000000003</c:v>
                </c:pt>
                <c:pt idx="1409">
                  <c:v>6956.5169999999998</c:v>
                </c:pt>
                <c:pt idx="1410">
                  <c:v>6494.9629999999997</c:v>
                </c:pt>
                <c:pt idx="1411">
                  <c:v>5791.9430000000002</c:v>
                </c:pt>
                <c:pt idx="1412">
                  <c:v>5591.54</c:v>
                </c:pt>
                <c:pt idx="1413">
                  <c:v>7226.9110000000001</c:v>
                </c:pt>
                <c:pt idx="1414">
                  <c:v>6808.7979999999998</c:v>
                </c:pt>
                <c:pt idx="1415">
                  <c:v>7342.6229999999996</c:v>
                </c:pt>
                <c:pt idx="1416">
                  <c:v>6762.4049999999997</c:v>
                </c:pt>
                <c:pt idx="1417">
                  <c:v>7071.3190000000004</c:v>
                </c:pt>
                <c:pt idx="1418">
                  <c:v>7339.4560000000001</c:v>
                </c:pt>
                <c:pt idx="1419">
                  <c:v>7554.058</c:v>
                </c:pt>
                <c:pt idx="1420">
                  <c:v>6573.8509999999997</c:v>
                </c:pt>
                <c:pt idx="1421">
                  <c:v>5747.0360000000001</c:v>
                </c:pt>
                <c:pt idx="1422">
                  <c:v>5508.67</c:v>
                </c:pt>
                <c:pt idx="1423">
                  <c:v>6898.96</c:v>
                </c:pt>
                <c:pt idx="1424">
                  <c:v>6293.6890000000003</c:v>
                </c:pt>
                <c:pt idx="1425">
                  <c:v>7231.0330000000004</c:v>
                </c:pt>
                <c:pt idx="1426">
                  <c:v>7253.5619999999999</c:v>
                </c:pt>
                <c:pt idx="1427">
                  <c:v>6198.326</c:v>
                </c:pt>
                <c:pt idx="1428">
                  <c:v>6804.7740000000003</c:v>
                </c:pt>
                <c:pt idx="1429">
                  <c:v>6968.4179999999997</c:v>
                </c:pt>
                <c:pt idx="1430">
                  <c:v>6167.8630000000003</c:v>
                </c:pt>
                <c:pt idx="1431">
                  <c:v>6568.549</c:v>
                </c:pt>
                <c:pt idx="1432">
                  <c:v>6133.5069999999996</c:v>
                </c:pt>
                <c:pt idx="1433">
                  <c:v>7327.3540000000003</c:v>
                </c:pt>
                <c:pt idx="1434">
                  <c:v>4647.3469999999998</c:v>
                </c:pt>
                <c:pt idx="1435">
                  <c:v>6636.098</c:v>
                </c:pt>
                <c:pt idx="1436">
                  <c:v>5491.549</c:v>
                </c:pt>
                <c:pt idx="1437">
                  <c:v>6084.0429999999997</c:v>
                </c:pt>
                <c:pt idx="1438">
                  <c:v>7680.183</c:v>
                </c:pt>
                <c:pt idx="1439">
                  <c:v>7657.2979999999998</c:v>
                </c:pt>
                <c:pt idx="1440">
                  <c:v>5908.11</c:v>
                </c:pt>
                <c:pt idx="1441">
                  <c:v>6339.2479999999996</c:v>
                </c:pt>
                <c:pt idx="1442">
                  <c:v>5026.9740000000002</c:v>
                </c:pt>
                <c:pt idx="1443">
                  <c:v>5391.1809999999996</c:v>
                </c:pt>
                <c:pt idx="1444">
                  <c:v>6285.7730000000001</c:v>
                </c:pt>
                <c:pt idx="1445">
                  <c:v>6154.5690000000004</c:v>
                </c:pt>
                <c:pt idx="1446">
                  <c:v>5756.2359999999999</c:v>
                </c:pt>
                <c:pt idx="1447">
                  <c:v>6259.076</c:v>
                </c:pt>
                <c:pt idx="1448">
                  <c:v>5971.9179999999997</c:v>
                </c:pt>
                <c:pt idx="1449">
                  <c:v>6736.4549999999999</c:v>
                </c:pt>
                <c:pt idx="1450">
                  <c:v>4708.884</c:v>
                </c:pt>
                <c:pt idx="1451">
                  <c:v>5491.5110000000004</c:v>
                </c:pt>
                <c:pt idx="1452">
                  <c:v>7183.7309999999998</c:v>
                </c:pt>
                <c:pt idx="1453">
                  <c:v>6566.3940000000002</c:v>
                </c:pt>
                <c:pt idx="1454">
                  <c:v>5982.3819999999996</c:v>
                </c:pt>
                <c:pt idx="1455">
                  <c:v>6641.8959999999997</c:v>
                </c:pt>
                <c:pt idx="1456">
                  <c:v>5745.3609999999999</c:v>
                </c:pt>
                <c:pt idx="1457">
                  <c:v>6904.665</c:v>
                </c:pt>
                <c:pt idx="1458">
                  <c:v>5868.3090000000002</c:v>
                </c:pt>
                <c:pt idx="1459">
                  <c:v>5158.6379999999999</c:v>
                </c:pt>
                <c:pt idx="1460">
                  <c:v>5285.8909999999996</c:v>
                </c:pt>
                <c:pt idx="1461">
                  <c:v>5422.4639999999999</c:v>
                </c:pt>
                <c:pt idx="1462">
                  <c:v>5496.9520000000002</c:v>
                </c:pt>
                <c:pt idx="1463">
                  <c:v>6124.5770000000002</c:v>
                </c:pt>
                <c:pt idx="1464">
                  <c:v>4493.0529999999999</c:v>
                </c:pt>
                <c:pt idx="1465">
                  <c:v>6228.7960000000003</c:v>
                </c:pt>
                <c:pt idx="1466">
                  <c:v>6160.2139999999999</c:v>
                </c:pt>
                <c:pt idx="1467">
                  <c:v>5545.8530000000001</c:v>
                </c:pt>
                <c:pt idx="1468">
                  <c:v>5509.6440000000002</c:v>
                </c:pt>
                <c:pt idx="1469">
                  <c:v>6270.8919999999998</c:v>
                </c:pt>
                <c:pt idx="1470">
                  <c:v>7060.8029999999999</c:v>
                </c:pt>
                <c:pt idx="1471">
                  <c:v>6919.41</c:v>
                </c:pt>
                <c:pt idx="1472">
                  <c:v>7128.7830000000004</c:v>
                </c:pt>
                <c:pt idx="1473">
                  <c:v>7065.4570000000003</c:v>
                </c:pt>
                <c:pt idx="1474">
                  <c:v>7370.268</c:v>
                </c:pt>
                <c:pt idx="1475">
                  <c:v>7307.4570000000003</c:v>
                </c:pt>
                <c:pt idx="1476">
                  <c:v>6842.4650000000001</c:v>
                </c:pt>
                <c:pt idx="1477">
                  <c:v>6738.7889999999998</c:v>
                </c:pt>
                <c:pt idx="1478">
                  <c:v>6804.8230000000003</c:v>
                </c:pt>
                <c:pt idx="1479">
                  <c:v>6851.3029999999999</c:v>
                </c:pt>
                <c:pt idx="1480">
                  <c:v>5943.1</c:v>
                </c:pt>
                <c:pt idx="1481">
                  <c:v>6870.1970000000001</c:v>
                </c:pt>
                <c:pt idx="1482">
                  <c:v>7541.07</c:v>
                </c:pt>
                <c:pt idx="1483">
                  <c:v>7660.5280000000002</c:v>
                </c:pt>
                <c:pt idx="1484">
                  <c:v>6943.1729999999998</c:v>
                </c:pt>
                <c:pt idx="1485">
                  <c:v>5855.0439999999999</c:v>
                </c:pt>
                <c:pt idx="1486">
                  <c:v>5892.1120000000001</c:v>
                </c:pt>
                <c:pt idx="1487">
                  <c:v>6311.6189999999997</c:v>
                </c:pt>
                <c:pt idx="1488">
                  <c:v>4971.0640000000003</c:v>
                </c:pt>
                <c:pt idx="1489">
                  <c:v>4715.7569999999996</c:v>
                </c:pt>
                <c:pt idx="1490">
                  <c:v>6489.9089999999997</c:v>
                </c:pt>
                <c:pt idx="1491">
                  <c:v>5974.6719999999996</c:v>
                </c:pt>
                <c:pt idx="1492">
                  <c:v>5878.4390000000003</c:v>
                </c:pt>
                <c:pt idx="1493">
                  <c:v>5375.12</c:v>
                </c:pt>
                <c:pt idx="1494">
                  <c:v>6897.7060000000001</c:v>
                </c:pt>
                <c:pt idx="1495">
                  <c:v>6326.768</c:v>
                </c:pt>
                <c:pt idx="1496">
                  <c:v>5970.49</c:v>
                </c:pt>
                <c:pt idx="1497">
                  <c:v>5061.058</c:v>
                </c:pt>
                <c:pt idx="1498">
                  <c:v>6421.46</c:v>
                </c:pt>
                <c:pt idx="1499">
                  <c:v>5436.0739999999996</c:v>
                </c:pt>
                <c:pt idx="1500">
                  <c:v>6220.3270000000002</c:v>
                </c:pt>
                <c:pt idx="1501">
                  <c:v>6494.0860000000002</c:v>
                </c:pt>
                <c:pt idx="1502">
                  <c:v>6023.2979999999998</c:v>
                </c:pt>
                <c:pt idx="1503">
                  <c:v>6266.2759999999998</c:v>
                </c:pt>
                <c:pt idx="1504">
                  <c:v>5605.0349999999999</c:v>
                </c:pt>
                <c:pt idx="1505">
                  <c:v>6378.0969999999998</c:v>
                </c:pt>
                <c:pt idx="1506">
                  <c:v>6692.9210000000003</c:v>
                </c:pt>
                <c:pt idx="1507">
                  <c:v>6256.6790000000001</c:v>
                </c:pt>
                <c:pt idx="1508">
                  <c:v>6644.915</c:v>
                </c:pt>
                <c:pt idx="1509">
                  <c:v>6056.7929999999997</c:v>
                </c:pt>
                <c:pt idx="1510">
                  <c:v>5951.009</c:v>
                </c:pt>
                <c:pt idx="1511">
                  <c:v>5267.97</c:v>
                </c:pt>
                <c:pt idx="1512">
                  <c:v>6182.1779999999999</c:v>
                </c:pt>
                <c:pt idx="1513">
                  <c:v>7142.9570000000003</c:v>
                </c:pt>
                <c:pt idx="1514">
                  <c:v>5968.625</c:v>
                </c:pt>
                <c:pt idx="1515">
                  <c:v>5766.22</c:v>
                </c:pt>
                <c:pt idx="1516">
                  <c:v>5836.0050000000001</c:v>
                </c:pt>
                <c:pt idx="1517">
                  <c:v>6829.6760000000004</c:v>
                </c:pt>
                <c:pt idx="1518">
                  <c:v>4928.8190000000004</c:v>
                </c:pt>
                <c:pt idx="1519">
                  <c:v>6967.2579999999998</c:v>
                </c:pt>
                <c:pt idx="1520">
                  <c:v>5620.4229999999998</c:v>
                </c:pt>
                <c:pt idx="1521">
                  <c:v>6822.232</c:v>
                </c:pt>
                <c:pt idx="1522">
                  <c:v>5595.857</c:v>
                </c:pt>
                <c:pt idx="1523">
                  <c:v>6199.5749999999998</c:v>
                </c:pt>
                <c:pt idx="1524">
                  <c:v>6980.9939999999997</c:v>
                </c:pt>
                <c:pt idx="1525">
                  <c:v>6844.4430000000002</c:v>
                </c:pt>
                <c:pt idx="1526">
                  <c:v>6238.5690000000004</c:v>
                </c:pt>
                <c:pt idx="1527">
                  <c:v>5619.7920000000004</c:v>
                </c:pt>
                <c:pt idx="1528">
                  <c:v>6444.6480000000001</c:v>
                </c:pt>
                <c:pt idx="1529">
                  <c:v>6635.8760000000002</c:v>
                </c:pt>
                <c:pt idx="1530">
                  <c:v>4963.0519999999997</c:v>
                </c:pt>
                <c:pt idx="1531">
                  <c:v>5662.9139999999998</c:v>
                </c:pt>
                <c:pt idx="1532">
                  <c:v>4913.0839999999998</c:v>
                </c:pt>
                <c:pt idx="1533">
                  <c:v>5475.518</c:v>
                </c:pt>
                <c:pt idx="1534">
                  <c:v>5098.3620000000001</c:v>
                </c:pt>
                <c:pt idx="1535">
                  <c:v>4922.7169999999996</c:v>
                </c:pt>
                <c:pt idx="1536">
                  <c:v>4521.0290000000005</c:v>
                </c:pt>
                <c:pt idx="1537">
                  <c:v>4814.7849999999999</c:v>
                </c:pt>
                <c:pt idx="1538">
                  <c:v>5818.3389999999999</c:v>
                </c:pt>
                <c:pt idx="1539">
                  <c:v>4991.4679999999998</c:v>
                </c:pt>
                <c:pt idx="1540">
                  <c:v>3570.7310000000002</c:v>
                </c:pt>
                <c:pt idx="1541">
                  <c:v>3019.2869999999998</c:v>
                </c:pt>
                <c:pt idx="1542">
                  <c:v>3148.7860000000001</c:v>
                </c:pt>
                <c:pt idx="1543">
                  <c:v>5537.8050000000003</c:v>
                </c:pt>
                <c:pt idx="1544">
                  <c:v>6222.9459999999999</c:v>
                </c:pt>
                <c:pt idx="1545">
                  <c:v>6306.4530000000004</c:v>
                </c:pt>
                <c:pt idx="1546">
                  <c:v>6202.0020000000004</c:v>
                </c:pt>
                <c:pt idx="1547">
                  <c:v>6227.12</c:v>
                </c:pt>
                <c:pt idx="1548">
                  <c:v>6554.7219999999998</c:v>
                </c:pt>
                <c:pt idx="1549">
                  <c:v>6304.9549999999999</c:v>
                </c:pt>
                <c:pt idx="1550">
                  <c:v>6407.2060000000001</c:v>
                </c:pt>
                <c:pt idx="1551">
                  <c:v>6134.6970000000001</c:v>
                </c:pt>
                <c:pt idx="1552">
                  <c:v>6487.6679999999997</c:v>
                </c:pt>
                <c:pt idx="1553">
                  <c:v>5853.5739999999996</c:v>
                </c:pt>
                <c:pt idx="1554">
                  <c:v>5119.1850000000004</c:v>
                </c:pt>
                <c:pt idx="1555">
                  <c:v>5007.7120000000004</c:v>
                </c:pt>
                <c:pt idx="1556">
                  <c:v>4953.9840000000004</c:v>
                </c:pt>
                <c:pt idx="1557">
                  <c:v>5572.1729999999998</c:v>
                </c:pt>
                <c:pt idx="1558">
                  <c:v>6011.5889999999999</c:v>
                </c:pt>
                <c:pt idx="1559">
                  <c:v>5696.4009999999998</c:v>
                </c:pt>
                <c:pt idx="1560">
                  <c:v>5950.4059999999999</c:v>
                </c:pt>
                <c:pt idx="1561">
                  <c:v>5975.6469999999999</c:v>
                </c:pt>
                <c:pt idx="1562">
                  <c:v>6636.9719999999998</c:v>
                </c:pt>
                <c:pt idx="1563">
                  <c:v>5662.5110000000004</c:v>
                </c:pt>
                <c:pt idx="1564">
                  <c:v>5918.6729999999998</c:v>
                </c:pt>
                <c:pt idx="1565">
                  <c:v>6277.2340000000004</c:v>
                </c:pt>
                <c:pt idx="1566">
                  <c:v>5525.7380000000003</c:v>
                </c:pt>
                <c:pt idx="1567">
                  <c:v>3823.346</c:v>
                </c:pt>
                <c:pt idx="1568">
                  <c:v>5047.9690000000001</c:v>
                </c:pt>
                <c:pt idx="1569">
                  <c:v>5552.1549999999997</c:v>
                </c:pt>
                <c:pt idx="1570">
                  <c:v>4684.49</c:v>
                </c:pt>
                <c:pt idx="1571">
                  <c:v>6114.384</c:v>
                </c:pt>
                <c:pt idx="1572">
                  <c:v>4573.585</c:v>
                </c:pt>
                <c:pt idx="1573">
                  <c:v>5396.2610000000004</c:v>
                </c:pt>
                <c:pt idx="1574">
                  <c:v>5275.7539999999999</c:v>
                </c:pt>
                <c:pt idx="1575">
                  <c:v>5489.5119999999997</c:v>
                </c:pt>
                <c:pt idx="1576">
                  <c:v>5343.23</c:v>
                </c:pt>
                <c:pt idx="1577">
                  <c:v>5281.57</c:v>
                </c:pt>
                <c:pt idx="1578">
                  <c:v>5369.6679999999997</c:v>
                </c:pt>
                <c:pt idx="1579">
                  <c:v>5830.8389999999999</c:v>
                </c:pt>
                <c:pt idx="1580">
                  <c:v>5492.2330000000002</c:v>
                </c:pt>
                <c:pt idx="1581">
                  <c:v>4173.9610000000002</c:v>
                </c:pt>
                <c:pt idx="1582">
                  <c:v>4553.0559999999996</c:v>
                </c:pt>
                <c:pt idx="1583">
                  <c:v>4586.6679999999997</c:v>
                </c:pt>
                <c:pt idx="1584">
                  <c:v>3765.9989999999998</c:v>
                </c:pt>
                <c:pt idx="1585">
                  <c:v>3560.0970000000002</c:v>
                </c:pt>
                <c:pt idx="1586">
                  <c:v>4955.9009999999998</c:v>
                </c:pt>
                <c:pt idx="1587">
                  <c:v>5026.6850000000004</c:v>
                </c:pt>
                <c:pt idx="1588">
                  <c:v>5205.0460000000003</c:v>
                </c:pt>
                <c:pt idx="1589">
                  <c:v>4210.674</c:v>
                </c:pt>
                <c:pt idx="1590">
                  <c:v>4767.0410000000002</c:v>
                </c:pt>
                <c:pt idx="1591">
                  <c:v>4672.8289999999997</c:v>
                </c:pt>
                <c:pt idx="1592">
                  <c:v>4987.9040000000005</c:v>
                </c:pt>
                <c:pt idx="1593">
                  <c:v>5224.9740000000002</c:v>
                </c:pt>
                <c:pt idx="1594">
                  <c:v>5795.4309999999996</c:v>
                </c:pt>
                <c:pt idx="1595">
                  <c:v>5138.192</c:v>
                </c:pt>
                <c:pt idx="1596">
                  <c:v>5173.518</c:v>
                </c:pt>
                <c:pt idx="1597">
                  <c:v>5373.7539999999999</c:v>
                </c:pt>
                <c:pt idx="1598">
                  <c:v>5519.72</c:v>
                </c:pt>
                <c:pt idx="1599">
                  <c:v>5015.3209999999999</c:v>
                </c:pt>
                <c:pt idx="1600">
                  <c:v>4776.9629999999997</c:v>
                </c:pt>
                <c:pt idx="1601">
                  <c:v>5073.2250000000004</c:v>
                </c:pt>
                <c:pt idx="1602">
                  <c:v>5581.5140000000001</c:v>
                </c:pt>
                <c:pt idx="1603">
                  <c:v>5339.87</c:v>
                </c:pt>
                <c:pt idx="1604">
                  <c:v>4614.0659999999998</c:v>
                </c:pt>
                <c:pt idx="1605">
                  <c:v>4851.9799999999996</c:v>
                </c:pt>
                <c:pt idx="1606">
                  <c:v>5164.2979999999998</c:v>
                </c:pt>
                <c:pt idx="1607">
                  <c:v>5224.5050000000001</c:v>
                </c:pt>
                <c:pt idx="1608">
                  <c:v>5294.1540000000005</c:v>
                </c:pt>
                <c:pt idx="1609">
                  <c:v>5415.3760000000002</c:v>
                </c:pt>
                <c:pt idx="1610">
                  <c:v>5209.7510000000002</c:v>
                </c:pt>
                <c:pt idx="1611">
                  <c:v>5192.232</c:v>
                </c:pt>
                <c:pt idx="1612">
                  <c:v>4435.8100000000004</c:v>
                </c:pt>
                <c:pt idx="1613">
                  <c:v>5059.7479999999996</c:v>
                </c:pt>
                <c:pt idx="1614">
                  <c:v>2806.4459999999999</c:v>
                </c:pt>
                <c:pt idx="1615">
                  <c:v>4841.616</c:v>
                </c:pt>
                <c:pt idx="1616">
                  <c:v>5229.8379999999997</c:v>
                </c:pt>
                <c:pt idx="1617">
                  <c:v>4993.2460000000001</c:v>
                </c:pt>
                <c:pt idx="1618">
                  <c:v>5192.5330000000004</c:v>
                </c:pt>
                <c:pt idx="1619">
                  <c:v>3501.8780000000002</c:v>
                </c:pt>
                <c:pt idx="1620">
                  <c:v>3793.4569999999999</c:v>
                </c:pt>
                <c:pt idx="1621">
                  <c:v>3489.3310000000001</c:v>
                </c:pt>
                <c:pt idx="1622">
                  <c:v>4576.2370000000001</c:v>
                </c:pt>
                <c:pt idx="1623">
                  <c:v>4339.7259999999997</c:v>
                </c:pt>
                <c:pt idx="1624">
                  <c:v>4886.9269999999997</c:v>
                </c:pt>
                <c:pt idx="1625">
                  <c:v>4554.0879999999997</c:v>
                </c:pt>
                <c:pt idx="1626">
                  <c:v>4527.0860000000002</c:v>
                </c:pt>
                <c:pt idx="1627">
                  <c:v>4515.152</c:v>
                </c:pt>
                <c:pt idx="1628">
                  <c:v>4839.4970000000003</c:v>
                </c:pt>
                <c:pt idx="1629">
                  <c:v>4594.1790000000001</c:v>
                </c:pt>
                <c:pt idx="1630">
                  <c:v>4476.3900000000003</c:v>
                </c:pt>
                <c:pt idx="1631">
                  <c:v>4771.9070000000002</c:v>
                </c:pt>
                <c:pt idx="1632">
                  <c:v>5292.9470000000001</c:v>
                </c:pt>
                <c:pt idx="1633">
                  <c:v>4452.8829999999998</c:v>
                </c:pt>
                <c:pt idx="1634">
                  <c:v>3590.77</c:v>
                </c:pt>
                <c:pt idx="1635">
                  <c:v>3768.93</c:v>
                </c:pt>
                <c:pt idx="1636">
                  <c:v>3119.616</c:v>
                </c:pt>
                <c:pt idx="1637">
                  <c:v>3365.6480000000001</c:v>
                </c:pt>
                <c:pt idx="1638">
                  <c:v>4750.9290000000001</c:v>
                </c:pt>
                <c:pt idx="1639">
                  <c:v>4951.2709999999997</c:v>
                </c:pt>
                <c:pt idx="1640">
                  <c:v>4623.6279999999997</c:v>
                </c:pt>
                <c:pt idx="1641">
                  <c:v>4669.1509999999998</c:v>
                </c:pt>
                <c:pt idx="1642">
                  <c:v>3956.8649999999998</c:v>
                </c:pt>
                <c:pt idx="1643">
                  <c:v>3913.4259999999999</c:v>
                </c:pt>
                <c:pt idx="1644">
                  <c:v>3369.4560000000001</c:v>
                </c:pt>
                <c:pt idx="1645">
                  <c:v>4912.5730000000003</c:v>
                </c:pt>
                <c:pt idx="1646">
                  <c:v>5098.68</c:v>
                </c:pt>
                <c:pt idx="1647">
                  <c:v>4821.7879999999996</c:v>
                </c:pt>
                <c:pt idx="1648">
                  <c:v>5594.0410000000002</c:v>
                </c:pt>
                <c:pt idx="1649">
                  <c:v>4945.241</c:v>
                </c:pt>
                <c:pt idx="1650">
                  <c:v>3611.9169999999999</c:v>
                </c:pt>
                <c:pt idx="1651">
                  <c:v>5171.8440000000001</c:v>
                </c:pt>
                <c:pt idx="1652">
                  <c:v>5228.5320000000002</c:v>
                </c:pt>
                <c:pt idx="1653">
                  <c:v>4833.7780000000002</c:v>
                </c:pt>
                <c:pt idx="1654">
                  <c:v>5262.02</c:v>
                </c:pt>
                <c:pt idx="1655">
                  <c:v>3133.4349999999999</c:v>
                </c:pt>
                <c:pt idx="1656">
                  <c:v>4478.576</c:v>
                </c:pt>
                <c:pt idx="1657">
                  <c:v>3849.0320000000002</c:v>
                </c:pt>
                <c:pt idx="1658">
                  <c:v>5082.4809999999998</c:v>
                </c:pt>
                <c:pt idx="1659">
                  <c:v>5556.8370000000004</c:v>
                </c:pt>
                <c:pt idx="1660">
                  <c:v>4859.3909999999996</c:v>
                </c:pt>
                <c:pt idx="1661">
                  <c:v>4494.1480000000001</c:v>
                </c:pt>
                <c:pt idx="1662">
                  <c:v>5813.3280000000004</c:v>
                </c:pt>
                <c:pt idx="1663">
                  <c:v>5147.9740000000002</c:v>
                </c:pt>
                <c:pt idx="1664">
                  <c:v>3869.9119999999998</c:v>
                </c:pt>
                <c:pt idx="1665">
                  <c:v>4920.598</c:v>
                </c:pt>
                <c:pt idx="1666">
                  <c:v>5606.26</c:v>
                </c:pt>
                <c:pt idx="1667">
                  <c:v>5410.6639999999998</c:v>
                </c:pt>
                <c:pt idx="1668">
                  <c:v>5961.848</c:v>
                </c:pt>
                <c:pt idx="1669">
                  <c:v>5712.1049999999996</c:v>
                </c:pt>
                <c:pt idx="1670">
                  <c:v>6502.4880000000003</c:v>
                </c:pt>
                <c:pt idx="1671">
                  <c:v>6063.0410000000002</c:v>
                </c:pt>
                <c:pt idx="1672">
                  <c:v>5492.7280000000001</c:v>
                </c:pt>
                <c:pt idx="1673">
                  <c:v>5849.5730000000003</c:v>
                </c:pt>
                <c:pt idx="1674">
                  <c:v>5623.4660000000003</c:v>
                </c:pt>
                <c:pt idx="1675">
                  <c:v>5235.72</c:v>
                </c:pt>
                <c:pt idx="1676">
                  <c:v>6205.7060000000001</c:v>
                </c:pt>
                <c:pt idx="1677">
                  <c:v>5908.4409999999998</c:v>
                </c:pt>
                <c:pt idx="1678">
                  <c:v>5726.8010000000004</c:v>
                </c:pt>
                <c:pt idx="1679">
                  <c:v>5551.5720000000001</c:v>
                </c:pt>
                <c:pt idx="1680">
                  <c:v>5659.049</c:v>
                </c:pt>
                <c:pt idx="1681">
                  <c:v>5149.0630000000001</c:v>
                </c:pt>
                <c:pt idx="1682">
                  <c:v>5639.1379999999999</c:v>
                </c:pt>
                <c:pt idx="1683">
                  <c:v>4807.8209999999999</c:v>
                </c:pt>
                <c:pt idx="1684">
                  <c:v>6241.2</c:v>
                </c:pt>
                <c:pt idx="1685">
                  <c:v>6252.1360000000004</c:v>
                </c:pt>
                <c:pt idx="1686">
                  <c:v>6431.2470000000003</c:v>
                </c:pt>
                <c:pt idx="1687">
                  <c:v>6898.4489999999996</c:v>
                </c:pt>
                <c:pt idx="1688">
                  <c:v>6127.7939999999999</c:v>
                </c:pt>
                <c:pt idx="1689">
                  <c:v>6209.0230000000001</c:v>
                </c:pt>
                <c:pt idx="1690">
                  <c:v>5353.3609999999999</c:v>
                </c:pt>
                <c:pt idx="1691">
                  <c:v>6697.1710000000003</c:v>
                </c:pt>
                <c:pt idx="1692">
                  <c:v>6188.5330000000004</c:v>
                </c:pt>
                <c:pt idx="1693">
                  <c:v>6627.4719999999998</c:v>
                </c:pt>
                <c:pt idx="1694">
                  <c:v>7256.1480000000001</c:v>
                </c:pt>
                <c:pt idx="1695">
                  <c:v>5268.2280000000001</c:v>
                </c:pt>
                <c:pt idx="1696">
                  <c:v>5679.4129999999996</c:v>
                </c:pt>
                <c:pt idx="1697">
                  <c:v>6399.7709999999997</c:v>
                </c:pt>
                <c:pt idx="1698">
                  <c:v>6577.8280000000004</c:v>
                </c:pt>
                <c:pt idx="1699">
                  <c:v>6868.3410000000003</c:v>
                </c:pt>
                <c:pt idx="1700">
                  <c:v>7073.12</c:v>
                </c:pt>
                <c:pt idx="1701">
                  <c:v>5596.4610000000002</c:v>
                </c:pt>
                <c:pt idx="1702">
                  <c:v>7541.5619999999999</c:v>
                </c:pt>
                <c:pt idx="1703">
                  <c:v>6544.1390000000001</c:v>
                </c:pt>
                <c:pt idx="1704">
                  <c:v>7748.9009999999998</c:v>
                </c:pt>
                <c:pt idx="1705">
                  <c:v>7226.6660000000002</c:v>
                </c:pt>
                <c:pt idx="1706">
                  <c:v>5323.12</c:v>
                </c:pt>
                <c:pt idx="1707">
                  <c:v>5113.6809999999996</c:v>
                </c:pt>
                <c:pt idx="1708">
                  <c:v>5849.366</c:v>
                </c:pt>
                <c:pt idx="1709">
                  <c:v>7653.0479999999998</c:v>
                </c:pt>
                <c:pt idx="1710">
                  <c:v>7350.7</c:v>
                </c:pt>
                <c:pt idx="1711">
                  <c:v>7993.8159999999998</c:v>
                </c:pt>
                <c:pt idx="1712">
                  <c:v>7987.741</c:v>
                </c:pt>
                <c:pt idx="1713">
                  <c:v>7329.5839999999998</c:v>
                </c:pt>
                <c:pt idx="1714">
                  <c:v>7070.3630000000003</c:v>
                </c:pt>
                <c:pt idx="1715">
                  <c:v>7240.3990000000003</c:v>
                </c:pt>
                <c:pt idx="1716">
                  <c:v>6843.0330000000004</c:v>
                </c:pt>
                <c:pt idx="1717">
                  <c:v>7197.0730000000003</c:v>
                </c:pt>
                <c:pt idx="1718">
                  <c:v>7878.7190000000001</c:v>
                </c:pt>
                <c:pt idx="1719">
                  <c:v>7505.3090000000002</c:v>
                </c:pt>
                <c:pt idx="1720">
                  <c:v>7368.3680000000004</c:v>
                </c:pt>
                <c:pt idx="1721">
                  <c:v>6499.8639999999996</c:v>
                </c:pt>
                <c:pt idx="1722">
                  <c:v>7680.924</c:v>
                </c:pt>
                <c:pt idx="1723">
                  <c:v>7540.4859999999999</c:v>
                </c:pt>
                <c:pt idx="1724">
                  <c:v>7192.8379999999997</c:v>
                </c:pt>
                <c:pt idx="1725">
                  <c:v>7351.6719999999996</c:v>
                </c:pt>
                <c:pt idx="1726">
                  <c:v>8505.83</c:v>
                </c:pt>
                <c:pt idx="1727">
                  <c:v>7542.2659999999996</c:v>
                </c:pt>
                <c:pt idx="1728">
                  <c:v>7516.3519999999999</c:v>
                </c:pt>
                <c:pt idx="1729">
                  <c:v>7244.741</c:v>
                </c:pt>
                <c:pt idx="1730">
                  <c:v>6656.5</c:v>
                </c:pt>
                <c:pt idx="1731">
                  <c:v>6562.2209999999995</c:v>
                </c:pt>
                <c:pt idx="1732">
                  <c:v>4635.8739999999998</c:v>
                </c:pt>
                <c:pt idx="1733">
                  <c:v>4918.5879999999997</c:v>
                </c:pt>
                <c:pt idx="1734">
                  <c:v>6270.2070000000003</c:v>
                </c:pt>
                <c:pt idx="1735">
                  <c:v>6896.5320000000002</c:v>
                </c:pt>
                <c:pt idx="1736">
                  <c:v>7381.7820000000002</c:v>
                </c:pt>
                <c:pt idx="1737">
                  <c:v>7776.3549999999996</c:v>
                </c:pt>
                <c:pt idx="1738">
                  <c:v>8149.2560000000003</c:v>
                </c:pt>
                <c:pt idx="1739">
                  <c:v>9103.7530000000006</c:v>
                </c:pt>
                <c:pt idx="1740">
                  <c:v>8483.1139999999996</c:v>
                </c:pt>
                <c:pt idx="1741">
                  <c:v>8610.982</c:v>
                </c:pt>
                <c:pt idx="1742">
                  <c:v>8386.1219999999994</c:v>
                </c:pt>
                <c:pt idx="1743">
                  <c:v>7710.165</c:v>
                </c:pt>
                <c:pt idx="1744">
                  <c:v>6550.6210000000001</c:v>
                </c:pt>
                <c:pt idx="1745">
                  <c:v>6031.933</c:v>
                </c:pt>
                <c:pt idx="1746">
                  <c:v>5454.393</c:v>
                </c:pt>
                <c:pt idx="1747">
                  <c:v>6583.3339999999998</c:v>
                </c:pt>
                <c:pt idx="1748">
                  <c:v>7155.4359999999997</c:v>
                </c:pt>
                <c:pt idx="1749">
                  <c:v>7445.6059999999998</c:v>
                </c:pt>
                <c:pt idx="1750">
                  <c:v>8623.3729999999996</c:v>
                </c:pt>
                <c:pt idx="1751">
                  <c:v>7000.6229999999996</c:v>
                </c:pt>
                <c:pt idx="1752">
                  <c:v>8438.4150000000009</c:v>
                </c:pt>
                <c:pt idx="1753">
                  <c:v>8062.51</c:v>
                </c:pt>
                <c:pt idx="1754">
                  <c:v>7470.143</c:v>
                </c:pt>
                <c:pt idx="1755">
                  <c:v>7633.0990000000002</c:v>
                </c:pt>
                <c:pt idx="1756">
                  <c:v>7784.0959999999995</c:v>
                </c:pt>
                <c:pt idx="1757">
                  <c:v>8154.6390000000001</c:v>
                </c:pt>
                <c:pt idx="1758">
                  <c:v>7548.6210000000001</c:v>
                </c:pt>
                <c:pt idx="1759">
                  <c:v>8619.7720000000008</c:v>
                </c:pt>
                <c:pt idx="1760">
                  <c:v>8507.6530000000002</c:v>
                </c:pt>
                <c:pt idx="1761">
                  <c:v>8648.2440000000006</c:v>
                </c:pt>
                <c:pt idx="1762">
                  <c:v>6697.3360000000002</c:v>
                </c:pt>
                <c:pt idx="1763">
                  <c:v>8178.2470000000003</c:v>
                </c:pt>
                <c:pt idx="1764">
                  <c:v>8445.1059999999998</c:v>
                </c:pt>
                <c:pt idx="1765">
                  <c:v>8071.8810000000003</c:v>
                </c:pt>
                <c:pt idx="1766">
                  <c:v>7969.4859999999999</c:v>
                </c:pt>
                <c:pt idx="1767">
                  <c:v>6128.8050000000003</c:v>
                </c:pt>
                <c:pt idx="1768">
                  <c:v>7293.9769999999999</c:v>
                </c:pt>
                <c:pt idx="1769">
                  <c:v>6928.7730000000001</c:v>
                </c:pt>
                <c:pt idx="1770">
                  <c:v>7439.598</c:v>
                </c:pt>
                <c:pt idx="1771">
                  <c:v>5601.7330000000002</c:v>
                </c:pt>
                <c:pt idx="1772">
                  <c:v>7791.7879999999996</c:v>
                </c:pt>
                <c:pt idx="1773">
                  <c:v>8457.6509999999998</c:v>
                </c:pt>
                <c:pt idx="1774">
                  <c:v>5272.9750000000004</c:v>
                </c:pt>
                <c:pt idx="1775">
                  <c:v>5169.1949999999997</c:v>
                </c:pt>
                <c:pt idx="1776">
                  <c:v>5235.8810000000003</c:v>
                </c:pt>
                <c:pt idx="1777">
                  <c:v>7445.5569999999998</c:v>
                </c:pt>
                <c:pt idx="1778">
                  <c:v>8001.607</c:v>
                </c:pt>
                <c:pt idx="1779">
                  <c:v>8618.0660000000007</c:v>
                </c:pt>
                <c:pt idx="1780">
                  <c:v>8260.1990000000005</c:v>
                </c:pt>
                <c:pt idx="1781">
                  <c:v>8388.9539999999997</c:v>
                </c:pt>
                <c:pt idx="1782">
                  <c:v>7106.7849999999999</c:v>
                </c:pt>
                <c:pt idx="1783">
                  <c:v>7114.8549999999996</c:v>
                </c:pt>
                <c:pt idx="1784">
                  <c:v>6759.598</c:v>
                </c:pt>
                <c:pt idx="1785">
                  <c:v>6048.08</c:v>
                </c:pt>
                <c:pt idx="1786">
                  <c:v>7604.0039999999999</c:v>
                </c:pt>
                <c:pt idx="1787">
                  <c:v>6461.2529999999997</c:v>
                </c:pt>
                <c:pt idx="1788">
                  <c:v>6617.9319999999998</c:v>
                </c:pt>
                <c:pt idx="1789">
                  <c:v>4421.4690000000001</c:v>
                </c:pt>
                <c:pt idx="1790">
                  <c:v>6242.26</c:v>
                </c:pt>
                <c:pt idx="1791">
                  <c:v>7055.0590000000002</c:v>
                </c:pt>
                <c:pt idx="1792">
                  <c:v>7616.5309999999999</c:v>
                </c:pt>
                <c:pt idx="1793">
                  <c:v>7934.6289999999999</c:v>
                </c:pt>
                <c:pt idx="1794">
                  <c:v>6469.3760000000002</c:v>
                </c:pt>
                <c:pt idx="1795">
                  <c:v>6510.3509999999997</c:v>
                </c:pt>
                <c:pt idx="1796">
                  <c:v>8713.6380000000008</c:v>
                </c:pt>
                <c:pt idx="1797">
                  <c:v>9174.6759999999995</c:v>
                </c:pt>
                <c:pt idx="1798">
                  <c:v>8089.3450000000003</c:v>
                </c:pt>
                <c:pt idx="1799">
                  <c:v>7378.0039999999999</c:v>
                </c:pt>
                <c:pt idx="1800">
                  <c:v>7776.2839999999997</c:v>
                </c:pt>
                <c:pt idx="1801">
                  <c:v>7182.1940000000004</c:v>
                </c:pt>
                <c:pt idx="1802">
                  <c:v>6898.46</c:v>
                </c:pt>
                <c:pt idx="1803">
                  <c:v>7723.509</c:v>
                </c:pt>
                <c:pt idx="1804">
                  <c:v>7318.2629999999999</c:v>
                </c:pt>
                <c:pt idx="1805">
                  <c:v>8485.6489999999994</c:v>
                </c:pt>
                <c:pt idx="1806">
                  <c:v>8898.1980000000003</c:v>
                </c:pt>
                <c:pt idx="1807">
                  <c:v>8370.0259999999998</c:v>
                </c:pt>
                <c:pt idx="1808">
                  <c:v>9927.3060000000005</c:v>
                </c:pt>
                <c:pt idx="1809">
                  <c:v>8056.0410000000002</c:v>
                </c:pt>
                <c:pt idx="1810">
                  <c:v>8932.2639999999992</c:v>
                </c:pt>
                <c:pt idx="1811">
                  <c:v>8775.4249999999993</c:v>
                </c:pt>
                <c:pt idx="1812">
                  <c:v>9239.8739999999998</c:v>
                </c:pt>
                <c:pt idx="1813">
                  <c:v>7274.2520000000004</c:v>
                </c:pt>
                <c:pt idx="1814">
                  <c:v>9890.5229999999992</c:v>
                </c:pt>
                <c:pt idx="1815">
                  <c:v>9846.7219999999998</c:v>
                </c:pt>
                <c:pt idx="1816">
                  <c:v>9012.4380000000001</c:v>
                </c:pt>
                <c:pt idx="1817">
                  <c:v>8199.5580000000009</c:v>
                </c:pt>
                <c:pt idx="1818">
                  <c:v>8768.7620000000006</c:v>
                </c:pt>
                <c:pt idx="1819">
                  <c:v>8411.6509999999998</c:v>
                </c:pt>
                <c:pt idx="1820">
                  <c:v>7264.43</c:v>
                </c:pt>
                <c:pt idx="1821">
                  <c:v>7355.5280000000002</c:v>
                </c:pt>
                <c:pt idx="1822">
                  <c:v>7556.4229999999998</c:v>
                </c:pt>
                <c:pt idx="1823">
                  <c:v>7939.7920000000004</c:v>
                </c:pt>
                <c:pt idx="1824">
                  <c:v>8842.3040000000001</c:v>
                </c:pt>
                <c:pt idx="1825">
                  <c:v>8515.3250000000007</c:v>
                </c:pt>
                <c:pt idx="1826">
                  <c:v>6947.2640000000001</c:v>
                </c:pt>
                <c:pt idx="1827">
                  <c:v>8567.5589999999993</c:v>
                </c:pt>
                <c:pt idx="1828">
                  <c:v>8775.902</c:v>
                </c:pt>
                <c:pt idx="1829">
                  <c:v>7593.3590000000004</c:v>
                </c:pt>
                <c:pt idx="1830">
                  <c:v>6141.3159999999998</c:v>
                </c:pt>
                <c:pt idx="1831">
                  <c:v>6440.2439999999997</c:v>
                </c:pt>
                <c:pt idx="1832">
                  <c:v>5363.0870000000004</c:v>
                </c:pt>
                <c:pt idx="1833">
                  <c:v>6017.8459999999995</c:v>
                </c:pt>
                <c:pt idx="1834">
                  <c:v>7274.4319999999998</c:v>
                </c:pt>
                <c:pt idx="1835">
                  <c:v>8215.8729999999996</c:v>
                </c:pt>
                <c:pt idx="1836">
                  <c:v>7925.3370000000004</c:v>
                </c:pt>
                <c:pt idx="1837">
                  <c:v>8160.5879999999997</c:v>
                </c:pt>
                <c:pt idx="1838">
                  <c:v>8603.4789999999994</c:v>
                </c:pt>
                <c:pt idx="1839">
                  <c:v>8290.9539999999997</c:v>
                </c:pt>
                <c:pt idx="1840">
                  <c:v>8032.9570000000003</c:v>
                </c:pt>
                <c:pt idx="1841">
                  <c:v>8913.2970000000005</c:v>
                </c:pt>
                <c:pt idx="1842">
                  <c:v>8020.8649999999998</c:v>
                </c:pt>
                <c:pt idx="1843">
                  <c:v>7014.0940000000001</c:v>
                </c:pt>
                <c:pt idx="1844">
                  <c:v>7720.6090000000004</c:v>
                </c:pt>
                <c:pt idx="1845">
                  <c:v>7826.15</c:v>
                </c:pt>
                <c:pt idx="1846">
                  <c:v>8067.933</c:v>
                </c:pt>
                <c:pt idx="1847">
                  <c:v>7734.92</c:v>
                </c:pt>
                <c:pt idx="1848">
                  <c:v>7567.09</c:v>
                </c:pt>
                <c:pt idx="1849">
                  <c:v>7758.8620000000001</c:v>
                </c:pt>
                <c:pt idx="1850">
                  <c:v>7487.6130000000003</c:v>
                </c:pt>
                <c:pt idx="1851">
                  <c:v>6826.2879999999996</c:v>
                </c:pt>
                <c:pt idx="1852">
                  <c:v>7285.9279999999999</c:v>
                </c:pt>
                <c:pt idx="1853">
                  <c:v>7675.2929999999997</c:v>
                </c:pt>
                <c:pt idx="1854">
                  <c:v>7795.7049999999999</c:v>
                </c:pt>
                <c:pt idx="1855">
                  <c:v>8005.5510000000004</c:v>
                </c:pt>
                <c:pt idx="1856">
                  <c:v>8618.5210000000006</c:v>
                </c:pt>
                <c:pt idx="1857">
                  <c:v>8234.1170000000002</c:v>
                </c:pt>
                <c:pt idx="1858">
                  <c:v>6630.9650000000001</c:v>
                </c:pt>
                <c:pt idx="1859">
                  <c:v>6027.6409999999996</c:v>
                </c:pt>
                <c:pt idx="1860">
                  <c:v>8260.0669999999991</c:v>
                </c:pt>
                <c:pt idx="1861">
                  <c:v>8144.0410000000002</c:v>
                </c:pt>
                <c:pt idx="1862">
                  <c:v>8032.9560000000001</c:v>
                </c:pt>
                <c:pt idx="1863">
                  <c:v>8608.1119999999992</c:v>
                </c:pt>
                <c:pt idx="1864">
                  <c:v>8420.2199999999993</c:v>
                </c:pt>
                <c:pt idx="1865">
                  <c:v>8761.0619999999999</c:v>
                </c:pt>
                <c:pt idx="1866">
                  <c:v>9327.5669999999991</c:v>
                </c:pt>
                <c:pt idx="1867">
                  <c:v>8332.9089999999997</c:v>
                </c:pt>
                <c:pt idx="1868">
                  <c:v>7771.5259999999998</c:v>
                </c:pt>
                <c:pt idx="1869">
                  <c:v>8365.7240000000002</c:v>
                </c:pt>
                <c:pt idx="1870">
                  <c:v>8394.5400000000009</c:v>
                </c:pt>
                <c:pt idx="1871">
                  <c:v>7739.8140000000003</c:v>
                </c:pt>
                <c:pt idx="1872">
                  <c:v>7176.1790000000001</c:v>
                </c:pt>
                <c:pt idx="1873">
                  <c:v>8568.9040000000005</c:v>
                </c:pt>
                <c:pt idx="1874">
                  <c:v>8644.16</c:v>
                </c:pt>
                <c:pt idx="1875">
                  <c:v>8476.7379999999994</c:v>
                </c:pt>
                <c:pt idx="1876">
                  <c:v>7781.6</c:v>
                </c:pt>
                <c:pt idx="1877">
                  <c:v>8203.8670000000002</c:v>
                </c:pt>
                <c:pt idx="1878">
                  <c:v>7234.5379999999996</c:v>
                </c:pt>
                <c:pt idx="1879">
                  <c:v>7749.6120000000001</c:v>
                </c:pt>
                <c:pt idx="1880">
                  <c:v>6435.63</c:v>
                </c:pt>
                <c:pt idx="1881">
                  <c:v>5447.7759999999998</c:v>
                </c:pt>
                <c:pt idx="1882">
                  <c:v>5438.4859999999999</c:v>
                </c:pt>
                <c:pt idx="1883">
                  <c:v>5549.826</c:v>
                </c:pt>
                <c:pt idx="1884">
                  <c:v>5885.0789999999997</c:v>
                </c:pt>
                <c:pt idx="1885">
                  <c:v>5825.1540000000005</c:v>
                </c:pt>
                <c:pt idx="1886">
                  <c:v>6620.6229999999996</c:v>
                </c:pt>
                <c:pt idx="1887">
                  <c:v>7853.6710000000003</c:v>
                </c:pt>
                <c:pt idx="1888">
                  <c:v>6749.4170000000004</c:v>
                </c:pt>
                <c:pt idx="1889">
                  <c:v>6347.5770000000002</c:v>
                </c:pt>
                <c:pt idx="1890">
                  <c:v>6111.098</c:v>
                </c:pt>
                <c:pt idx="1891">
                  <c:v>7359.7</c:v>
                </c:pt>
                <c:pt idx="1892">
                  <c:v>6843.2349999999997</c:v>
                </c:pt>
                <c:pt idx="1893">
                  <c:v>7817.3190000000004</c:v>
                </c:pt>
                <c:pt idx="1894">
                  <c:v>7570.4110000000001</c:v>
                </c:pt>
                <c:pt idx="1895">
                  <c:v>7280.7250000000004</c:v>
                </c:pt>
                <c:pt idx="1896">
                  <c:v>7827.9160000000002</c:v>
                </c:pt>
                <c:pt idx="1897">
                  <c:v>7384.1930000000002</c:v>
                </c:pt>
                <c:pt idx="1898">
                  <c:v>7702.4489999999996</c:v>
                </c:pt>
                <c:pt idx="1899">
                  <c:v>7195.0870000000004</c:v>
                </c:pt>
                <c:pt idx="1900">
                  <c:v>5829.0680000000002</c:v>
                </c:pt>
                <c:pt idx="1901">
                  <c:v>8040.5069999999996</c:v>
                </c:pt>
                <c:pt idx="1902">
                  <c:v>7624.3389999999999</c:v>
                </c:pt>
                <c:pt idx="1903">
                  <c:v>7795.9409999999998</c:v>
                </c:pt>
                <c:pt idx="1904">
                  <c:v>8188.42</c:v>
                </c:pt>
                <c:pt idx="1905">
                  <c:v>8448.5480000000007</c:v>
                </c:pt>
                <c:pt idx="1906">
                  <c:v>6935.6589999999997</c:v>
                </c:pt>
                <c:pt idx="1907">
                  <c:v>7512.9480000000003</c:v>
                </c:pt>
                <c:pt idx="1908">
                  <c:v>6979.2039999999997</c:v>
                </c:pt>
                <c:pt idx="1909">
                  <c:v>7200.83</c:v>
                </c:pt>
                <c:pt idx="1910">
                  <c:v>6833.4530000000004</c:v>
                </c:pt>
                <c:pt idx="1911">
                  <c:v>6788.6670000000004</c:v>
                </c:pt>
                <c:pt idx="1912">
                  <c:v>5677.4809999999998</c:v>
                </c:pt>
                <c:pt idx="1913">
                  <c:v>5750.2290000000003</c:v>
                </c:pt>
                <c:pt idx="1914">
                  <c:v>6717.5690000000004</c:v>
                </c:pt>
                <c:pt idx="1915">
                  <c:v>6339.4840000000004</c:v>
                </c:pt>
                <c:pt idx="1916">
                  <c:v>7470.3969999999999</c:v>
                </c:pt>
                <c:pt idx="1917">
                  <c:v>6186.2110000000002</c:v>
                </c:pt>
                <c:pt idx="1918">
                  <c:v>6944.067</c:v>
                </c:pt>
                <c:pt idx="1919">
                  <c:v>6957.902</c:v>
                </c:pt>
                <c:pt idx="1920">
                  <c:v>7787.2430000000004</c:v>
                </c:pt>
                <c:pt idx="1921">
                  <c:v>5946.4219999999996</c:v>
                </c:pt>
                <c:pt idx="1922">
                  <c:v>5927.9319999999998</c:v>
                </c:pt>
                <c:pt idx="1923">
                  <c:v>7006.1670000000004</c:v>
                </c:pt>
                <c:pt idx="1924">
                  <c:v>5672.491</c:v>
                </c:pt>
                <c:pt idx="1925">
                  <c:v>7123.87</c:v>
                </c:pt>
                <c:pt idx="1926">
                  <c:v>7028.7870000000003</c:v>
                </c:pt>
                <c:pt idx="1927">
                  <c:v>6174.7359999999999</c:v>
                </c:pt>
                <c:pt idx="1928">
                  <c:v>6724.125</c:v>
                </c:pt>
                <c:pt idx="1929">
                  <c:v>6399</c:v>
                </c:pt>
                <c:pt idx="1930">
                  <c:v>6721.2790000000005</c:v>
                </c:pt>
                <c:pt idx="1931">
                  <c:v>7409.4260000000004</c:v>
                </c:pt>
                <c:pt idx="1932">
                  <c:v>7000.5339999999997</c:v>
                </c:pt>
                <c:pt idx="1933">
                  <c:v>5445.3810000000003</c:v>
                </c:pt>
                <c:pt idx="1934">
                  <c:v>5775.9229999999998</c:v>
                </c:pt>
                <c:pt idx="1935">
                  <c:v>7125.0990000000002</c:v>
                </c:pt>
                <c:pt idx="1936">
                  <c:v>5861.0249999999996</c:v>
                </c:pt>
                <c:pt idx="1937">
                  <c:v>5826.7120000000004</c:v>
                </c:pt>
                <c:pt idx="1938">
                  <c:v>6625.8760000000002</c:v>
                </c:pt>
                <c:pt idx="1939">
                  <c:v>6557.2039999999997</c:v>
                </c:pt>
                <c:pt idx="1940">
                  <c:v>5575.89</c:v>
                </c:pt>
                <c:pt idx="1941">
                  <c:v>4191.0479999999998</c:v>
                </c:pt>
                <c:pt idx="1942">
                  <c:v>3993.1970000000001</c:v>
                </c:pt>
                <c:pt idx="1943">
                  <c:v>4667.8119999999999</c:v>
                </c:pt>
                <c:pt idx="1944">
                  <c:v>5022.29</c:v>
                </c:pt>
                <c:pt idx="1945">
                  <c:v>5225.674</c:v>
                </c:pt>
                <c:pt idx="1946">
                  <c:v>5553.5439999999999</c:v>
                </c:pt>
                <c:pt idx="1947">
                  <c:v>6663.8190000000004</c:v>
                </c:pt>
                <c:pt idx="1948">
                  <c:v>7094.7849999999999</c:v>
                </c:pt>
                <c:pt idx="1949">
                  <c:v>5884.92</c:v>
                </c:pt>
                <c:pt idx="1950">
                  <c:v>6284.3720000000003</c:v>
                </c:pt>
                <c:pt idx="1951">
                  <c:v>6349.3289999999997</c:v>
                </c:pt>
                <c:pt idx="1952">
                  <c:v>5094.5309999999999</c:v>
                </c:pt>
                <c:pt idx="1953">
                  <c:v>5341.5990000000002</c:v>
                </c:pt>
                <c:pt idx="1954">
                  <c:v>4669.8180000000002</c:v>
                </c:pt>
                <c:pt idx="1955">
                  <c:v>5187.5309999999999</c:v>
                </c:pt>
                <c:pt idx="1956">
                  <c:v>2537.922</c:v>
                </c:pt>
                <c:pt idx="1957">
                  <c:v>2760.7240000000002</c:v>
                </c:pt>
                <c:pt idx="1958">
                  <c:v>3259.16</c:v>
                </c:pt>
                <c:pt idx="1959">
                  <c:v>3980.9769999999999</c:v>
                </c:pt>
                <c:pt idx="1960">
                  <c:v>5057.933</c:v>
                </c:pt>
                <c:pt idx="1961">
                  <c:v>5570.7839999999997</c:v>
                </c:pt>
                <c:pt idx="1962">
                  <c:v>6332.0169999999998</c:v>
                </c:pt>
                <c:pt idx="1963">
                  <c:v>5883.701</c:v>
                </c:pt>
                <c:pt idx="1964">
                  <c:v>5327.7730000000001</c:v>
                </c:pt>
                <c:pt idx="1965">
                  <c:v>3735.5709999999999</c:v>
                </c:pt>
                <c:pt idx="1966">
                  <c:v>4179.26</c:v>
                </c:pt>
                <c:pt idx="1967">
                  <c:v>4569.7330000000002</c:v>
                </c:pt>
                <c:pt idx="1968">
                  <c:v>5399.009</c:v>
                </c:pt>
                <c:pt idx="1969">
                  <c:v>5748.1220000000003</c:v>
                </c:pt>
                <c:pt idx="1970">
                  <c:v>4939.317</c:v>
                </c:pt>
                <c:pt idx="1971">
                  <c:v>5249.7939999999999</c:v>
                </c:pt>
                <c:pt idx="1972">
                  <c:v>5426.4780000000001</c:v>
                </c:pt>
                <c:pt idx="1973">
                  <c:v>5512.5619999999999</c:v>
                </c:pt>
                <c:pt idx="1974">
                  <c:v>6559.9139999999998</c:v>
                </c:pt>
                <c:pt idx="1975">
                  <c:v>3440.8229999999999</c:v>
                </c:pt>
                <c:pt idx="1976">
                  <c:v>5871.4570000000003</c:v>
                </c:pt>
                <c:pt idx="1977">
                  <c:v>6207.9549999999999</c:v>
                </c:pt>
                <c:pt idx="1978">
                  <c:v>5919.0249999999996</c:v>
                </c:pt>
                <c:pt idx="1979">
                  <c:v>4616.5730000000003</c:v>
                </c:pt>
                <c:pt idx="1980">
                  <c:v>5954.1679999999997</c:v>
                </c:pt>
                <c:pt idx="1981">
                  <c:v>5165.3059999999996</c:v>
                </c:pt>
                <c:pt idx="1982">
                  <c:v>5760.875</c:v>
                </c:pt>
                <c:pt idx="1983">
                  <c:v>5140.107</c:v>
                </c:pt>
                <c:pt idx="1984">
                  <c:v>6139.1710000000003</c:v>
                </c:pt>
                <c:pt idx="1985">
                  <c:v>5668.2749999999996</c:v>
                </c:pt>
                <c:pt idx="1986">
                  <c:v>5818.5020000000004</c:v>
                </c:pt>
                <c:pt idx="1987">
                  <c:v>5753.8230000000003</c:v>
                </c:pt>
                <c:pt idx="1988">
                  <c:v>5533.4589999999998</c:v>
                </c:pt>
                <c:pt idx="1989">
                  <c:v>5773.6360000000004</c:v>
                </c:pt>
                <c:pt idx="1990">
                  <c:v>5501.3469999999998</c:v>
                </c:pt>
                <c:pt idx="1991">
                  <c:v>5391.3819999999996</c:v>
                </c:pt>
                <c:pt idx="1992">
                  <c:v>5378.4489999999996</c:v>
                </c:pt>
                <c:pt idx="1993">
                  <c:v>5618.0659999999998</c:v>
                </c:pt>
                <c:pt idx="1994">
                  <c:v>6121.9110000000001</c:v>
                </c:pt>
                <c:pt idx="1995">
                  <c:v>5183.683</c:v>
                </c:pt>
                <c:pt idx="1996">
                  <c:v>4889.6899999999996</c:v>
                </c:pt>
                <c:pt idx="1997">
                  <c:v>5658.6679999999997</c:v>
                </c:pt>
                <c:pt idx="1998">
                  <c:v>5598.9579999999996</c:v>
                </c:pt>
                <c:pt idx="1999">
                  <c:v>5719.9939999999997</c:v>
                </c:pt>
                <c:pt idx="2000">
                  <c:v>5200.0820000000003</c:v>
                </c:pt>
                <c:pt idx="2001">
                  <c:v>6151.0420000000004</c:v>
                </c:pt>
                <c:pt idx="2002">
                  <c:v>5066.8919999999998</c:v>
                </c:pt>
                <c:pt idx="2003">
                  <c:v>5930.7089999999998</c:v>
                </c:pt>
                <c:pt idx="2004">
                  <c:v>5540.8370000000004</c:v>
                </c:pt>
                <c:pt idx="2005">
                  <c:v>4336.2179999999998</c:v>
                </c:pt>
                <c:pt idx="2006">
                  <c:v>5031.4650000000001</c:v>
                </c:pt>
                <c:pt idx="2007">
                  <c:v>2390.2449999999999</c:v>
                </c:pt>
                <c:pt idx="2008">
                  <c:v>3018.453</c:v>
                </c:pt>
                <c:pt idx="2009">
                  <c:v>4668.7309999999998</c:v>
                </c:pt>
                <c:pt idx="2010">
                  <c:v>3825.9920000000002</c:v>
                </c:pt>
                <c:pt idx="2011">
                  <c:v>3515.3919999999998</c:v>
                </c:pt>
                <c:pt idx="2012">
                  <c:v>5070.0910000000003</c:v>
                </c:pt>
                <c:pt idx="2013">
                  <c:v>5891.0739999999996</c:v>
                </c:pt>
                <c:pt idx="2014">
                  <c:v>6321.19</c:v>
                </c:pt>
                <c:pt idx="2015">
                  <c:v>6163.6869999999999</c:v>
                </c:pt>
                <c:pt idx="2016">
                  <c:v>6283.268</c:v>
                </c:pt>
                <c:pt idx="2017">
                  <c:v>5531.3609999999999</c:v>
                </c:pt>
                <c:pt idx="2018">
                  <c:v>5105.8810000000003</c:v>
                </c:pt>
                <c:pt idx="2019">
                  <c:v>6277.5820000000003</c:v>
                </c:pt>
                <c:pt idx="2020">
                  <c:v>6099.6260000000002</c:v>
                </c:pt>
                <c:pt idx="2021">
                  <c:v>6652.6260000000002</c:v>
                </c:pt>
                <c:pt idx="2022">
                  <c:v>5762.0240000000003</c:v>
                </c:pt>
                <c:pt idx="2023">
                  <c:v>5958.1959999999999</c:v>
                </c:pt>
                <c:pt idx="2024">
                  <c:v>6556.4350000000004</c:v>
                </c:pt>
                <c:pt idx="2025">
                  <c:v>6115.1279999999997</c:v>
                </c:pt>
                <c:pt idx="2026">
                  <c:v>5622.9849999999997</c:v>
                </c:pt>
                <c:pt idx="2027">
                  <c:v>4769.3710000000001</c:v>
                </c:pt>
                <c:pt idx="2028">
                  <c:v>4776.1239999999998</c:v>
                </c:pt>
                <c:pt idx="2029">
                  <c:v>5163.7790000000005</c:v>
                </c:pt>
                <c:pt idx="2030">
                  <c:v>6492.3590000000004</c:v>
                </c:pt>
                <c:pt idx="2031">
                  <c:v>5930.7449999999999</c:v>
                </c:pt>
                <c:pt idx="2032">
                  <c:v>6041.9740000000002</c:v>
                </c:pt>
                <c:pt idx="2033">
                  <c:v>7267.43</c:v>
                </c:pt>
                <c:pt idx="2034">
                  <c:v>7121.6710000000003</c:v>
                </c:pt>
                <c:pt idx="2035">
                  <c:v>7469.442</c:v>
                </c:pt>
                <c:pt idx="2036">
                  <c:v>7087.4679999999998</c:v>
                </c:pt>
                <c:pt idx="2037">
                  <c:v>4875.9889999999996</c:v>
                </c:pt>
                <c:pt idx="2038">
                  <c:v>5831.152</c:v>
                </c:pt>
                <c:pt idx="2039">
                  <c:v>7137.4170000000004</c:v>
                </c:pt>
                <c:pt idx="2040">
                  <c:v>7177.3779999999997</c:v>
                </c:pt>
                <c:pt idx="2041">
                  <c:v>4904.1400000000003</c:v>
                </c:pt>
                <c:pt idx="2042">
                  <c:v>5581.9319999999998</c:v>
                </c:pt>
                <c:pt idx="2043">
                  <c:v>5528.4110000000001</c:v>
                </c:pt>
                <c:pt idx="2044">
                  <c:v>6735.973</c:v>
                </c:pt>
                <c:pt idx="2045">
                  <c:v>7465.866</c:v>
                </c:pt>
                <c:pt idx="2046">
                  <c:v>7449.0510000000004</c:v>
                </c:pt>
                <c:pt idx="2047">
                  <c:v>5918.1440000000002</c:v>
                </c:pt>
                <c:pt idx="2048">
                  <c:v>5027.1099999999997</c:v>
                </c:pt>
                <c:pt idx="2049">
                  <c:v>4226.8389999999999</c:v>
                </c:pt>
                <c:pt idx="2050">
                  <c:v>5277.6530000000002</c:v>
                </c:pt>
                <c:pt idx="2051">
                  <c:v>6346.6350000000002</c:v>
                </c:pt>
                <c:pt idx="2052">
                  <c:v>6903.8109999999997</c:v>
                </c:pt>
                <c:pt idx="2053">
                  <c:v>7369.1120000000001</c:v>
                </c:pt>
                <c:pt idx="2054">
                  <c:v>7024.12</c:v>
                </c:pt>
                <c:pt idx="2055">
                  <c:v>6434.4070000000002</c:v>
                </c:pt>
                <c:pt idx="2056">
                  <c:v>7660.6009999999997</c:v>
                </c:pt>
                <c:pt idx="2057">
                  <c:v>7075.8209999999999</c:v>
                </c:pt>
                <c:pt idx="2058">
                  <c:v>7675.19</c:v>
                </c:pt>
                <c:pt idx="2059">
                  <c:v>6596.7579999999998</c:v>
                </c:pt>
                <c:pt idx="2060">
                  <c:v>7380.8509999999997</c:v>
                </c:pt>
                <c:pt idx="2061">
                  <c:v>7675.3720000000003</c:v>
                </c:pt>
                <c:pt idx="2062">
                  <c:v>7314.0829999999996</c:v>
                </c:pt>
                <c:pt idx="2063">
                  <c:v>6465.9639999999999</c:v>
                </c:pt>
                <c:pt idx="2064">
                  <c:v>6958.7290000000003</c:v>
                </c:pt>
                <c:pt idx="2065">
                  <c:v>8095.7520000000004</c:v>
                </c:pt>
                <c:pt idx="2066">
                  <c:v>4838.0640000000003</c:v>
                </c:pt>
                <c:pt idx="2067">
                  <c:v>4997.2280000000001</c:v>
                </c:pt>
                <c:pt idx="2068">
                  <c:v>7803.64</c:v>
                </c:pt>
                <c:pt idx="2069">
                  <c:v>6776.56</c:v>
                </c:pt>
                <c:pt idx="2070">
                  <c:v>4719.5190000000002</c:v>
                </c:pt>
                <c:pt idx="2071">
                  <c:v>5649.2340000000004</c:v>
                </c:pt>
                <c:pt idx="2072">
                  <c:v>6811.527</c:v>
                </c:pt>
                <c:pt idx="2073">
                  <c:v>7924.0290000000005</c:v>
                </c:pt>
                <c:pt idx="2074">
                  <c:v>7943.6589999999997</c:v>
                </c:pt>
                <c:pt idx="2075">
                  <c:v>7113.634</c:v>
                </c:pt>
                <c:pt idx="2076">
                  <c:v>5947.2849999999999</c:v>
                </c:pt>
                <c:pt idx="2077">
                  <c:v>6657.2039999999997</c:v>
                </c:pt>
                <c:pt idx="2078">
                  <c:v>7555.1850000000004</c:v>
                </c:pt>
                <c:pt idx="2079">
                  <c:v>8352.0049999999992</c:v>
                </c:pt>
                <c:pt idx="2080">
                  <c:v>7654.0029999999997</c:v>
                </c:pt>
                <c:pt idx="2081">
                  <c:v>8710.5300000000007</c:v>
                </c:pt>
                <c:pt idx="2082">
                  <c:v>7966.5519999999997</c:v>
                </c:pt>
                <c:pt idx="2083">
                  <c:v>5875.2719999999999</c:v>
                </c:pt>
                <c:pt idx="2084">
                  <c:v>6902.4129999999996</c:v>
                </c:pt>
                <c:pt idx="2085">
                  <c:v>6973.1170000000002</c:v>
                </c:pt>
                <c:pt idx="2086">
                  <c:v>8387.2759999999998</c:v>
                </c:pt>
                <c:pt idx="2087">
                  <c:v>9194.1229999999996</c:v>
                </c:pt>
                <c:pt idx="2088">
                  <c:v>8739.9259999999995</c:v>
                </c:pt>
                <c:pt idx="2089">
                  <c:v>4564.4009999999998</c:v>
                </c:pt>
                <c:pt idx="2090">
                  <c:v>6464.4279999999999</c:v>
                </c:pt>
                <c:pt idx="2091">
                  <c:v>6139.94</c:v>
                </c:pt>
                <c:pt idx="2092">
                  <c:v>8527.07</c:v>
                </c:pt>
                <c:pt idx="2093">
                  <c:v>9360.4269999999997</c:v>
                </c:pt>
                <c:pt idx="2094">
                  <c:v>6781.6120000000001</c:v>
                </c:pt>
                <c:pt idx="2095">
                  <c:v>6565.99</c:v>
                </c:pt>
                <c:pt idx="2096">
                  <c:v>7195.6019999999999</c:v>
                </c:pt>
                <c:pt idx="2097">
                  <c:v>7293.2240000000002</c:v>
                </c:pt>
                <c:pt idx="2098">
                  <c:v>8946.0820000000003</c:v>
                </c:pt>
                <c:pt idx="2099">
                  <c:v>8235.625</c:v>
                </c:pt>
                <c:pt idx="2100">
                  <c:v>7882.8779999999997</c:v>
                </c:pt>
                <c:pt idx="2101">
                  <c:v>8736.7870000000003</c:v>
                </c:pt>
                <c:pt idx="2102">
                  <c:v>7332.9380000000001</c:v>
                </c:pt>
                <c:pt idx="2103">
                  <c:v>4216.0079999999998</c:v>
                </c:pt>
                <c:pt idx="2104">
                  <c:v>5813.9930000000004</c:v>
                </c:pt>
                <c:pt idx="2105">
                  <c:v>5932.7349999999997</c:v>
                </c:pt>
                <c:pt idx="2106">
                  <c:v>7501.26</c:v>
                </c:pt>
                <c:pt idx="2107">
                  <c:v>7745.02</c:v>
                </c:pt>
                <c:pt idx="2108">
                  <c:v>7751.0910000000003</c:v>
                </c:pt>
                <c:pt idx="2109">
                  <c:v>7812.4690000000001</c:v>
                </c:pt>
                <c:pt idx="2110">
                  <c:v>5950.607</c:v>
                </c:pt>
                <c:pt idx="2111">
                  <c:v>5902.335</c:v>
                </c:pt>
                <c:pt idx="2112">
                  <c:v>8311.9830000000002</c:v>
                </c:pt>
                <c:pt idx="2113">
                  <c:v>9300.7060000000001</c:v>
                </c:pt>
                <c:pt idx="2114">
                  <c:v>8602.3989999999994</c:v>
                </c:pt>
                <c:pt idx="2115">
                  <c:v>7690.0969999999998</c:v>
                </c:pt>
                <c:pt idx="2116">
                  <c:v>7479.5950000000003</c:v>
                </c:pt>
                <c:pt idx="2117">
                  <c:v>7892.1469999999999</c:v>
                </c:pt>
                <c:pt idx="2118">
                  <c:v>6582.3050000000003</c:v>
                </c:pt>
                <c:pt idx="2119">
                  <c:v>5573.7759999999998</c:v>
                </c:pt>
                <c:pt idx="2120">
                  <c:v>5835.8140000000003</c:v>
                </c:pt>
                <c:pt idx="2121">
                  <c:v>5679.9769999999999</c:v>
                </c:pt>
                <c:pt idx="2122">
                  <c:v>6651.3530000000001</c:v>
                </c:pt>
                <c:pt idx="2123">
                  <c:v>8236.1919999999991</c:v>
                </c:pt>
                <c:pt idx="2124">
                  <c:v>8440.4179999999997</c:v>
                </c:pt>
                <c:pt idx="2125">
                  <c:v>7925.3530000000001</c:v>
                </c:pt>
                <c:pt idx="2126">
                  <c:v>9454.8369999999995</c:v>
                </c:pt>
                <c:pt idx="2127">
                  <c:v>10633.615</c:v>
                </c:pt>
                <c:pt idx="2128">
                  <c:v>9898.3439999999991</c:v>
                </c:pt>
                <c:pt idx="2129">
                  <c:v>7384.857</c:v>
                </c:pt>
                <c:pt idx="2130">
                  <c:v>7507.05</c:v>
                </c:pt>
                <c:pt idx="2131">
                  <c:v>10302.091</c:v>
                </c:pt>
                <c:pt idx="2132">
                  <c:v>9195.2610000000004</c:v>
                </c:pt>
                <c:pt idx="2133">
                  <c:v>8503.5210000000006</c:v>
                </c:pt>
                <c:pt idx="2134">
                  <c:v>9076.857</c:v>
                </c:pt>
                <c:pt idx="2135">
                  <c:v>9881.84</c:v>
                </c:pt>
                <c:pt idx="2136">
                  <c:v>10069.716</c:v>
                </c:pt>
                <c:pt idx="2137">
                  <c:v>9757.232</c:v>
                </c:pt>
                <c:pt idx="2138">
                  <c:v>9736.7099999999991</c:v>
                </c:pt>
                <c:pt idx="2139">
                  <c:v>9450.5380000000005</c:v>
                </c:pt>
                <c:pt idx="2140">
                  <c:v>8973.1479999999992</c:v>
                </c:pt>
                <c:pt idx="2141">
                  <c:v>8847.3220000000001</c:v>
                </c:pt>
                <c:pt idx="2142">
                  <c:v>8013.3689999999997</c:v>
                </c:pt>
                <c:pt idx="2143">
                  <c:v>8162.1809999999996</c:v>
                </c:pt>
                <c:pt idx="2144">
                  <c:v>8963.3639999999996</c:v>
                </c:pt>
                <c:pt idx="2145">
                  <c:v>8687.2489999999998</c:v>
                </c:pt>
                <c:pt idx="2146">
                  <c:v>8901.4629999999997</c:v>
                </c:pt>
                <c:pt idx="2147">
                  <c:v>9866.7070000000003</c:v>
                </c:pt>
                <c:pt idx="2148">
                  <c:v>7891.6790000000001</c:v>
                </c:pt>
                <c:pt idx="2149">
                  <c:v>9257.1380000000008</c:v>
                </c:pt>
                <c:pt idx="2150">
                  <c:v>10020.94</c:v>
                </c:pt>
                <c:pt idx="2151">
                  <c:v>9318.5589999999993</c:v>
                </c:pt>
                <c:pt idx="2152">
                  <c:v>9075.6880000000001</c:v>
                </c:pt>
                <c:pt idx="2153">
                  <c:v>9128.9670000000006</c:v>
                </c:pt>
                <c:pt idx="2154">
                  <c:v>10653.386</c:v>
                </c:pt>
                <c:pt idx="2155">
                  <c:v>9601.4419999999991</c:v>
                </c:pt>
                <c:pt idx="2156">
                  <c:v>8140.6660000000002</c:v>
                </c:pt>
                <c:pt idx="2157">
                  <c:v>8392.0759999999991</c:v>
                </c:pt>
                <c:pt idx="2158">
                  <c:v>9513.9210000000003</c:v>
                </c:pt>
                <c:pt idx="2159">
                  <c:v>7418.1390000000001</c:v>
                </c:pt>
                <c:pt idx="2160">
                  <c:v>7022.1930000000002</c:v>
                </c:pt>
                <c:pt idx="2161">
                  <c:v>9517.4519999999993</c:v>
                </c:pt>
                <c:pt idx="2162">
                  <c:v>9998.0759999999991</c:v>
                </c:pt>
                <c:pt idx="2163">
                  <c:v>9986.4590000000007</c:v>
                </c:pt>
                <c:pt idx="2164">
                  <c:v>9391.3410000000003</c:v>
                </c:pt>
                <c:pt idx="2165">
                  <c:v>10461.616</c:v>
                </c:pt>
                <c:pt idx="2166">
                  <c:v>9235.7360000000008</c:v>
                </c:pt>
                <c:pt idx="2167">
                  <c:v>10544.262000000001</c:v>
                </c:pt>
                <c:pt idx="2168">
                  <c:v>9925.348</c:v>
                </c:pt>
                <c:pt idx="2169">
                  <c:v>8893.009</c:v>
                </c:pt>
                <c:pt idx="2170">
                  <c:v>9813.6959999999999</c:v>
                </c:pt>
                <c:pt idx="2171">
                  <c:v>8415.7790000000005</c:v>
                </c:pt>
                <c:pt idx="2172">
                  <c:v>8547.4339999999993</c:v>
                </c:pt>
                <c:pt idx="2173">
                  <c:v>10057.245999999999</c:v>
                </c:pt>
                <c:pt idx="2174">
                  <c:v>10011.34</c:v>
                </c:pt>
                <c:pt idx="2175">
                  <c:v>10159.058999999999</c:v>
                </c:pt>
                <c:pt idx="2176">
                  <c:v>9794.6740000000009</c:v>
                </c:pt>
                <c:pt idx="2177">
                  <c:v>9590.2999999999993</c:v>
                </c:pt>
                <c:pt idx="2178">
                  <c:v>10064.23</c:v>
                </c:pt>
                <c:pt idx="2179">
                  <c:v>10231.540000000001</c:v>
                </c:pt>
                <c:pt idx="2180">
                  <c:v>9293.59</c:v>
                </c:pt>
                <c:pt idx="2181">
                  <c:v>8065.4319999999998</c:v>
                </c:pt>
                <c:pt idx="2182">
                  <c:v>9823.9150000000009</c:v>
                </c:pt>
                <c:pt idx="2183">
                  <c:v>8830.9060000000009</c:v>
                </c:pt>
                <c:pt idx="2184">
                  <c:v>9628.4390000000003</c:v>
                </c:pt>
                <c:pt idx="2185">
                  <c:v>10364.311</c:v>
                </c:pt>
                <c:pt idx="2186">
                  <c:v>10685.377</c:v>
                </c:pt>
                <c:pt idx="2187">
                  <c:v>8993.4930000000004</c:v>
                </c:pt>
                <c:pt idx="2188">
                  <c:v>7981.8440000000001</c:v>
                </c:pt>
                <c:pt idx="2189">
                  <c:v>8455.9380000000001</c:v>
                </c:pt>
                <c:pt idx="2190">
                  <c:v>9397.6020000000008</c:v>
                </c:pt>
                <c:pt idx="2191">
                  <c:v>9086.884</c:v>
                </c:pt>
                <c:pt idx="2192">
                  <c:v>9780.866</c:v>
                </c:pt>
                <c:pt idx="2193">
                  <c:v>9721.6239999999998</c:v>
                </c:pt>
                <c:pt idx="2194">
                  <c:v>8585.9110000000001</c:v>
                </c:pt>
                <c:pt idx="2195">
                  <c:v>7285.2839999999997</c:v>
                </c:pt>
                <c:pt idx="2196">
                  <c:v>8951.8989999999994</c:v>
                </c:pt>
                <c:pt idx="2197">
                  <c:v>9607.4650000000001</c:v>
                </c:pt>
                <c:pt idx="2198">
                  <c:v>10420.039000000001</c:v>
                </c:pt>
                <c:pt idx="2199">
                  <c:v>11055.275</c:v>
                </c:pt>
                <c:pt idx="2200">
                  <c:v>10903.203</c:v>
                </c:pt>
                <c:pt idx="2201">
                  <c:v>10000.208000000001</c:v>
                </c:pt>
                <c:pt idx="2202">
                  <c:v>10229.367</c:v>
                </c:pt>
                <c:pt idx="2203">
                  <c:v>9826.8109999999997</c:v>
                </c:pt>
                <c:pt idx="2204">
                  <c:v>8258.0859999999993</c:v>
                </c:pt>
                <c:pt idx="2205">
                  <c:v>9725.3420000000006</c:v>
                </c:pt>
                <c:pt idx="2206">
                  <c:v>8559.3819999999996</c:v>
                </c:pt>
                <c:pt idx="2207">
                  <c:v>8990.0130000000008</c:v>
                </c:pt>
                <c:pt idx="2208">
                  <c:v>7761.1959999999999</c:v>
                </c:pt>
                <c:pt idx="2209">
                  <c:v>8708.3940000000002</c:v>
                </c:pt>
                <c:pt idx="2210">
                  <c:v>8745.6479999999992</c:v>
                </c:pt>
                <c:pt idx="2211">
                  <c:v>10288.593000000001</c:v>
                </c:pt>
                <c:pt idx="2212">
                  <c:v>8374.5560000000005</c:v>
                </c:pt>
                <c:pt idx="2213">
                  <c:v>9933.9169999999995</c:v>
                </c:pt>
                <c:pt idx="2214">
                  <c:v>9830.268</c:v>
                </c:pt>
                <c:pt idx="2215">
                  <c:v>10511.532999999999</c:v>
                </c:pt>
                <c:pt idx="2216">
                  <c:v>10684.057000000001</c:v>
                </c:pt>
                <c:pt idx="2217">
                  <c:v>9487.4920000000002</c:v>
                </c:pt>
                <c:pt idx="2218">
                  <c:v>9569.02</c:v>
                </c:pt>
                <c:pt idx="2219">
                  <c:v>7324.4459999999999</c:v>
                </c:pt>
                <c:pt idx="2220">
                  <c:v>7851.5339999999997</c:v>
                </c:pt>
                <c:pt idx="2221">
                  <c:v>9743.08</c:v>
                </c:pt>
                <c:pt idx="2222">
                  <c:v>9173.6830000000009</c:v>
                </c:pt>
                <c:pt idx="2223">
                  <c:v>9255.4830000000002</c:v>
                </c:pt>
                <c:pt idx="2224">
                  <c:v>9971.0709999999999</c:v>
                </c:pt>
                <c:pt idx="2225">
                  <c:v>7909.8869999999997</c:v>
                </c:pt>
                <c:pt idx="2226">
                  <c:v>9960.7309999999998</c:v>
                </c:pt>
                <c:pt idx="2227">
                  <c:v>10771.275</c:v>
                </c:pt>
                <c:pt idx="2228">
                  <c:v>10102.207</c:v>
                </c:pt>
                <c:pt idx="2229">
                  <c:v>9214.634</c:v>
                </c:pt>
                <c:pt idx="2230">
                  <c:v>8156.2969999999996</c:v>
                </c:pt>
                <c:pt idx="2231">
                  <c:v>10820.915999999999</c:v>
                </c:pt>
                <c:pt idx="2232">
                  <c:v>11503.664000000001</c:v>
                </c:pt>
                <c:pt idx="2233">
                  <c:v>11041.68</c:v>
                </c:pt>
                <c:pt idx="2234">
                  <c:v>9474.884</c:v>
                </c:pt>
                <c:pt idx="2235">
                  <c:v>8297.1820000000007</c:v>
                </c:pt>
                <c:pt idx="2236">
                  <c:v>10006.849</c:v>
                </c:pt>
                <c:pt idx="2237">
                  <c:v>10564.766</c:v>
                </c:pt>
                <c:pt idx="2238">
                  <c:v>11105.216</c:v>
                </c:pt>
                <c:pt idx="2239">
                  <c:v>10841.509</c:v>
                </c:pt>
                <c:pt idx="2240">
                  <c:v>10164.736000000001</c:v>
                </c:pt>
                <c:pt idx="2241">
                  <c:v>9717.3230000000003</c:v>
                </c:pt>
                <c:pt idx="2242">
                  <c:v>9882.3760000000002</c:v>
                </c:pt>
                <c:pt idx="2243">
                  <c:v>8430.875</c:v>
                </c:pt>
                <c:pt idx="2244">
                  <c:v>8615.6869999999999</c:v>
                </c:pt>
                <c:pt idx="2245">
                  <c:v>9248.1200000000008</c:v>
                </c:pt>
                <c:pt idx="2246">
                  <c:v>8110.1319999999996</c:v>
                </c:pt>
                <c:pt idx="2247">
                  <c:v>10494.516</c:v>
                </c:pt>
                <c:pt idx="2248">
                  <c:v>9237.5110000000004</c:v>
                </c:pt>
                <c:pt idx="2249">
                  <c:v>8292.6550000000007</c:v>
                </c:pt>
                <c:pt idx="2250">
                  <c:v>9995.0380000000005</c:v>
                </c:pt>
                <c:pt idx="2251">
                  <c:v>8568.6689999999999</c:v>
                </c:pt>
                <c:pt idx="2252">
                  <c:v>9651.3880000000008</c:v>
                </c:pt>
                <c:pt idx="2253">
                  <c:v>8878.9680000000008</c:v>
                </c:pt>
                <c:pt idx="2254">
                  <c:v>9848.4879999999994</c:v>
                </c:pt>
                <c:pt idx="2255">
                  <c:v>10820.742</c:v>
                </c:pt>
                <c:pt idx="2256">
                  <c:v>10099.914000000001</c:v>
                </c:pt>
                <c:pt idx="2257">
                  <c:v>8647.6049999999996</c:v>
                </c:pt>
                <c:pt idx="2258">
                  <c:v>7791.4690000000001</c:v>
                </c:pt>
                <c:pt idx="2259">
                  <c:v>8623.3739999999998</c:v>
                </c:pt>
                <c:pt idx="2260">
                  <c:v>9035.5910000000003</c:v>
                </c:pt>
                <c:pt idx="2261">
                  <c:v>8023.0969999999998</c:v>
                </c:pt>
                <c:pt idx="2262">
                  <c:v>8772.2000000000007</c:v>
                </c:pt>
                <c:pt idx="2263">
                  <c:v>8304.2739999999994</c:v>
                </c:pt>
                <c:pt idx="2264">
                  <c:v>10515.254999999999</c:v>
                </c:pt>
                <c:pt idx="2265">
                  <c:v>10824.688</c:v>
                </c:pt>
                <c:pt idx="2266">
                  <c:v>11167.261</c:v>
                </c:pt>
                <c:pt idx="2267">
                  <c:v>10053.066999999999</c:v>
                </c:pt>
                <c:pt idx="2268">
                  <c:v>9154.9969999999994</c:v>
                </c:pt>
                <c:pt idx="2269">
                  <c:v>8280.1080000000002</c:v>
                </c:pt>
                <c:pt idx="2270">
                  <c:v>6147.2749999999996</c:v>
                </c:pt>
                <c:pt idx="2271">
                  <c:v>6967.8239999999996</c:v>
                </c:pt>
                <c:pt idx="2272">
                  <c:v>7945.8230000000003</c:v>
                </c:pt>
                <c:pt idx="2273">
                  <c:v>8403.3529999999992</c:v>
                </c:pt>
                <c:pt idx="2274">
                  <c:v>7358.0309999999999</c:v>
                </c:pt>
                <c:pt idx="2275">
                  <c:v>6749.7929999999997</c:v>
                </c:pt>
                <c:pt idx="2276">
                  <c:v>6036.5039999999999</c:v>
                </c:pt>
                <c:pt idx="2277">
                  <c:v>6982.5330000000004</c:v>
                </c:pt>
                <c:pt idx="2278">
                  <c:v>6168.759</c:v>
                </c:pt>
                <c:pt idx="2279">
                  <c:v>8800.2909999999993</c:v>
                </c:pt>
                <c:pt idx="2280">
                  <c:v>9587.991</c:v>
                </c:pt>
                <c:pt idx="2281">
                  <c:v>6394.5330000000004</c:v>
                </c:pt>
                <c:pt idx="2282">
                  <c:v>8328.4930000000004</c:v>
                </c:pt>
                <c:pt idx="2283">
                  <c:v>9145.7450000000008</c:v>
                </c:pt>
                <c:pt idx="2284">
                  <c:v>8886.8009999999995</c:v>
                </c:pt>
                <c:pt idx="2285">
                  <c:v>8632.9560000000001</c:v>
                </c:pt>
                <c:pt idx="2286">
                  <c:v>7438.3140000000003</c:v>
                </c:pt>
                <c:pt idx="2287">
                  <c:v>6185.6469999999999</c:v>
                </c:pt>
                <c:pt idx="2288">
                  <c:v>8952.7510000000002</c:v>
                </c:pt>
                <c:pt idx="2289">
                  <c:v>9030.0409999999993</c:v>
                </c:pt>
                <c:pt idx="2290">
                  <c:v>8790.4120000000003</c:v>
                </c:pt>
                <c:pt idx="2291">
                  <c:v>9450.2279999999992</c:v>
                </c:pt>
                <c:pt idx="2292">
                  <c:v>7380.8829999999998</c:v>
                </c:pt>
                <c:pt idx="2293">
                  <c:v>8549.0079999999998</c:v>
                </c:pt>
                <c:pt idx="2294">
                  <c:v>9140.07</c:v>
                </c:pt>
                <c:pt idx="2295">
                  <c:v>7294.1559999999999</c:v>
                </c:pt>
                <c:pt idx="2296">
                  <c:v>7267.3490000000002</c:v>
                </c:pt>
                <c:pt idx="2297">
                  <c:v>8397.1890000000003</c:v>
                </c:pt>
                <c:pt idx="2298">
                  <c:v>8669.7849999999999</c:v>
                </c:pt>
                <c:pt idx="2299">
                  <c:v>7759.9949999999999</c:v>
                </c:pt>
                <c:pt idx="2300">
                  <c:v>7020.9620000000004</c:v>
                </c:pt>
                <c:pt idx="2301">
                  <c:v>7484.4080000000004</c:v>
                </c:pt>
                <c:pt idx="2302">
                  <c:v>6981.607</c:v>
                </c:pt>
                <c:pt idx="2303">
                  <c:v>7571.62</c:v>
                </c:pt>
                <c:pt idx="2304">
                  <c:v>7919.902</c:v>
                </c:pt>
                <c:pt idx="2305">
                  <c:v>7845.4669999999996</c:v>
                </c:pt>
                <c:pt idx="2306">
                  <c:v>7216.1</c:v>
                </c:pt>
                <c:pt idx="2307">
                  <c:v>7347.799</c:v>
                </c:pt>
                <c:pt idx="2308">
                  <c:v>7774.08</c:v>
                </c:pt>
                <c:pt idx="2309">
                  <c:v>5974.18</c:v>
                </c:pt>
                <c:pt idx="2310">
                  <c:v>7743.1329999999998</c:v>
                </c:pt>
                <c:pt idx="2311">
                  <c:v>7971.54</c:v>
                </c:pt>
                <c:pt idx="2312">
                  <c:v>7417.049</c:v>
                </c:pt>
                <c:pt idx="2313">
                  <c:v>8204.7929999999997</c:v>
                </c:pt>
                <c:pt idx="2314">
                  <c:v>8138.9179999999997</c:v>
                </c:pt>
                <c:pt idx="2315">
                  <c:v>7754.7520000000004</c:v>
                </c:pt>
                <c:pt idx="2316">
                  <c:v>7683.37</c:v>
                </c:pt>
                <c:pt idx="2317">
                  <c:v>6642.1350000000002</c:v>
                </c:pt>
                <c:pt idx="2318">
                  <c:v>8363.58</c:v>
                </c:pt>
                <c:pt idx="2319">
                  <c:v>7941.4219999999996</c:v>
                </c:pt>
                <c:pt idx="2320">
                  <c:v>8124.473</c:v>
                </c:pt>
                <c:pt idx="2321">
                  <c:v>8246.1949999999997</c:v>
                </c:pt>
                <c:pt idx="2322">
                  <c:v>7744.5280000000002</c:v>
                </c:pt>
                <c:pt idx="2323">
                  <c:v>7534.2219999999998</c:v>
                </c:pt>
                <c:pt idx="2324">
                  <c:v>6890.0860000000002</c:v>
                </c:pt>
                <c:pt idx="2325">
                  <c:v>6885.223</c:v>
                </c:pt>
                <c:pt idx="2326">
                  <c:v>5869.0990000000002</c:v>
                </c:pt>
                <c:pt idx="2327">
                  <c:v>7599.0990000000002</c:v>
                </c:pt>
                <c:pt idx="2328">
                  <c:v>7482.9369999999999</c:v>
                </c:pt>
                <c:pt idx="2329">
                  <c:v>7731.1949999999997</c:v>
                </c:pt>
                <c:pt idx="2330">
                  <c:v>7674.0649999999996</c:v>
                </c:pt>
                <c:pt idx="2331">
                  <c:v>7373.8289999999997</c:v>
                </c:pt>
                <c:pt idx="2332">
                  <c:v>7955.598</c:v>
                </c:pt>
                <c:pt idx="2333">
                  <c:v>7706.6059999999998</c:v>
                </c:pt>
                <c:pt idx="2334">
                  <c:v>8321.3040000000001</c:v>
                </c:pt>
                <c:pt idx="2335">
                  <c:v>5783.2879999999996</c:v>
                </c:pt>
                <c:pt idx="2336">
                  <c:v>6629.5259999999998</c:v>
                </c:pt>
                <c:pt idx="2337">
                  <c:v>7445.7830000000004</c:v>
                </c:pt>
                <c:pt idx="2338">
                  <c:v>6168.5479999999998</c:v>
                </c:pt>
                <c:pt idx="2339">
                  <c:v>7364.9790000000003</c:v>
                </c:pt>
                <c:pt idx="2340">
                  <c:v>6690.1689999999999</c:v>
                </c:pt>
                <c:pt idx="2341">
                  <c:v>6257.0959999999995</c:v>
                </c:pt>
                <c:pt idx="2342">
                  <c:v>6490.57</c:v>
                </c:pt>
                <c:pt idx="2343">
                  <c:v>6570.1229999999996</c:v>
                </c:pt>
                <c:pt idx="2344">
                  <c:v>5944.7780000000002</c:v>
                </c:pt>
                <c:pt idx="2345">
                  <c:v>4514.4340000000002</c:v>
                </c:pt>
                <c:pt idx="2346">
                  <c:v>4767.8580000000002</c:v>
                </c:pt>
                <c:pt idx="2347">
                  <c:v>5485.9809999999998</c:v>
                </c:pt>
                <c:pt idx="2348">
                  <c:v>5108.1360000000004</c:v>
                </c:pt>
                <c:pt idx="2349">
                  <c:v>5587.2330000000002</c:v>
                </c:pt>
                <c:pt idx="2350">
                  <c:v>7272.6030000000001</c:v>
                </c:pt>
                <c:pt idx="2351">
                  <c:v>7607.7380000000003</c:v>
                </c:pt>
                <c:pt idx="2352">
                  <c:v>6583.0929999999998</c:v>
                </c:pt>
                <c:pt idx="2353">
                  <c:v>5724.1329999999998</c:v>
                </c:pt>
                <c:pt idx="2354">
                  <c:v>6051.5439999999999</c:v>
                </c:pt>
                <c:pt idx="2355">
                  <c:v>7115.8760000000002</c:v>
                </c:pt>
                <c:pt idx="2356">
                  <c:v>6728.7</c:v>
                </c:pt>
                <c:pt idx="2357">
                  <c:v>7968.6189999999997</c:v>
                </c:pt>
                <c:pt idx="2358">
                  <c:v>6978.3770000000004</c:v>
                </c:pt>
                <c:pt idx="2359">
                  <c:v>7509.0209999999997</c:v>
                </c:pt>
                <c:pt idx="2360">
                  <c:v>7452.4790000000003</c:v>
                </c:pt>
                <c:pt idx="2361">
                  <c:v>7558.94</c:v>
                </c:pt>
                <c:pt idx="2362">
                  <c:v>7446.2</c:v>
                </c:pt>
                <c:pt idx="2363">
                  <c:v>5108.8530000000001</c:v>
                </c:pt>
                <c:pt idx="2364">
                  <c:v>6301.4759999999997</c:v>
                </c:pt>
                <c:pt idx="2365">
                  <c:v>7651.4930000000004</c:v>
                </c:pt>
                <c:pt idx="2366">
                  <c:v>6691.0990000000002</c:v>
                </c:pt>
                <c:pt idx="2367">
                  <c:v>7236.2309999999998</c:v>
                </c:pt>
                <c:pt idx="2368">
                  <c:v>6589.4859999999999</c:v>
                </c:pt>
                <c:pt idx="2369">
                  <c:v>4377.317</c:v>
                </c:pt>
                <c:pt idx="2370">
                  <c:v>6501.2430000000004</c:v>
                </c:pt>
                <c:pt idx="2371">
                  <c:v>6904.5360000000001</c:v>
                </c:pt>
                <c:pt idx="2372">
                  <c:v>6521.1229999999996</c:v>
                </c:pt>
                <c:pt idx="2373">
                  <c:v>6324.826</c:v>
                </c:pt>
                <c:pt idx="2374">
                  <c:v>4138.1559999999999</c:v>
                </c:pt>
                <c:pt idx="2375">
                  <c:v>2790.51</c:v>
                </c:pt>
                <c:pt idx="2376">
                  <c:v>6460.4679999999998</c:v>
                </c:pt>
                <c:pt idx="2377">
                  <c:v>6853.7349999999997</c:v>
                </c:pt>
                <c:pt idx="2378">
                  <c:v>7468.6319999999996</c:v>
                </c:pt>
                <c:pt idx="2379">
                  <c:v>7489.5640000000003</c:v>
                </c:pt>
                <c:pt idx="2380">
                  <c:v>6840.8220000000001</c:v>
                </c:pt>
                <c:pt idx="2381">
                  <c:v>6907.7640000000001</c:v>
                </c:pt>
                <c:pt idx="2382">
                  <c:v>7819.4769999999999</c:v>
                </c:pt>
                <c:pt idx="2383">
                  <c:v>6929.7449999999999</c:v>
                </c:pt>
                <c:pt idx="2384">
                  <c:v>7501.1679999999997</c:v>
                </c:pt>
                <c:pt idx="2385">
                  <c:v>7463.5020000000004</c:v>
                </c:pt>
                <c:pt idx="2386">
                  <c:v>5295.7349999999997</c:v>
                </c:pt>
                <c:pt idx="2387">
                  <c:v>6400.027</c:v>
                </c:pt>
                <c:pt idx="2388">
                  <c:v>6748.9939999999997</c:v>
                </c:pt>
                <c:pt idx="2389">
                  <c:v>6064.643</c:v>
                </c:pt>
                <c:pt idx="2390">
                  <c:v>8502.2639999999992</c:v>
                </c:pt>
                <c:pt idx="2391">
                  <c:v>7587.9409999999998</c:v>
                </c:pt>
                <c:pt idx="2392">
                  <c:v>7649.2209999999995</c:v>
                </c:pt>
                <c:pt idx="2393">
                  <c:v>7913.509</c:v>
                </c:pt>
                <c:pt idx="2394">
                  <c:v>7172.1949999999997</c:v>
                </c:pt>
                <c:pt idx="2395">
                  <c:v>5371.0640000000003</c:v>
                </c:pt>
                <c:pt idx="2396">
                  <c:v>7669.1869999999999</c:v>
                </c:pt>
                <c:pt idx="2397">
                  <c:v>7548.9369999999999</c:v>
                </c:pt>
                <c:pt idx="2398">
                  <c:v>7229.6660000000002</c:v>
                </c:pt>
                <c:pt idx="2399">
                  <c:v>7457.9309999999996</c:v>
                </c:pt>
                <c:pt idx="2400">
                  <c:v>7820.6239999999998</c:v>
                </c:pt>
                <c:pt idx="2401">
                  <c:v>8111.8490000000002</c:v>
                </c:pt>
                <c:pt idx="2402">
                  <c:v>7711.0609999999997</c:v>
                </c:pt>
                <c:pt idx="2403">
                  <c:v>7484.6850000000004</c:v>
                </c:pt>
                <c:pt idx="2404">
                  <c:v>7305.96</c:v>
                </c:pt>
                <c:pt idx="2405">
                  <c:v>8554.1970000000001</c:v>
                </c:pt>
                <c:pt idx="2406">
                  <c:v>7104.6589999999997</c:v>
                </c:pt>
                <c:pt idx="2407">
                  <c:v>6273.4549999999999</c:v>
                </c:pt>
                <c:pt idx="2408">
                  <c:v>6100.17</c:v>
                </c:pt>
                <c:pt idx="2409">
                  <c:v>7066.6149999999998</c:v>
                </c:pt>
                <c:pt idx="2410">
                  <c:v>8534.6139999999996</c:v>
                </c:pt>
                <c:pt idx="2411">
                  <c:v>9013.1370000000006</c:v>
                </c:pt>
                <c:pt idx="2412">
                  <c:v>7681.9690000000001</c:v>
                </c:pt>
                <c:pt idx="2413">
                  <c:v>8418.7090000000007</c:v>
                </c:pt>
                <c:pt idx="2414">
                  <c:v>7669.7690000000002</c:v>
                </c:pt>
                <c:pt idx="2415">
                  <c:v>7332.7619999999997</c:v>
                </c:pt>
                <c:pt idx="2416">
                  <c:v>7307.5259999999998</c:v>
                </c:pt>
                <c:pt idx="2417">
                  <c:v>8557.5740000000005</c:v>
                </c:pt>
                <c:pt idx="2418">
                  <c:v>8356.4009999999998</c:v>
                </c:pt>
                <c:pt idx="2419">
                  <c:v>6903.5410000000002</c:v>
                </c:pt>
                <c:pt idx="2420">
                  <c:v>7652.7359999999999</c:v>
                </c:pt>
                <c:pt idx="2421">
                  <c:v>8235.5650000000005</c:v>
                </c:pt>
                <c:pt idx="2422">
                  <c:v>8803.4830000000002</c:v>
                </c:pt>
                <c:pt idx="2423">
                  <c:v>8592.6239999999998</c:v>
                </c:pt>
                <c:pt idx="2424">
                  <c:v>7770.7139999999999</c:v>
                </c:pt>
                <c:pt idx="2425">
                  <c:v>9209.4030000000002</c:v>
                </c:pt>
                <c:pt idx="2426">
                  <c:v>9139.14</c:v>
                </c:pt>
                <c:pt idx="2427">
                  <c:v>9789.1350000000002</c:v>
                </c:pt>
                <c:pt idx="2428">
                  <c:v>8461.7860000000001</c:v>
                </c:pt>
                <c:pt idx="2429">
                  <c:v>9048.0349999999999</c:v>
                </c:pt>
                <c:pt idx="2430">
                  <c:v>9316.3880000000008</c:v>
                </c:pt>
                <c:pt idx="2431">
                  <c:v>8591.6810000000005</c:v>
                </c:pt>
                <c:pt idx="2432">
                  <c:v>8567.9959999999992</c:v>
                </c:pt>
                <c:pt idx="2433">
                  <c:v>8613.2109999999993</c:v>
                </c:pt>
                <c:pt idx="2434">
                  <c:v>9032.8369999999995</c:v>
                </c:pt>
                <c:pt idx="2435">
                  <c:v>10066.278</c:v>
                </c:pt>
                <c:pt idx="2436">
                  <c:v>10372.026</c:v>
                </c:pt>
                <c:pt idx="2437">
                  <c:v>8488.5789999999997</c:v>
                </c:pt>
                <c:pt idx="2438">
                  <c:v>10256.343000000001</c:v>
                </c:pt>
                <c:pt idx="2439">
                  <c:v>11135.351000000001</c:v>
                </c:pt>
                <c:pt idx="2440">
                  <c:v>9144.0120000000006</c:v>
                </c:pt>
                <c:pt idx="2441">
                  <c:v>7561.6930000000002</c:v>
                </c:pt>
                <c:pt idx="2442">
                  <c:v>10594.949000000001</c:v>
                </c:pt>
                <c:pt idx="2443">
                  <c:v>9283.7749999999996</c:v>
                </c:pt>
                <c:pt idx="2444">
                  <c:v>9569.2720000000008</c:v>
                </c:pt>
                <c:pt idx="2445">
                  <c:v>10084.687</c:v>
                </c:pt>
                <c:pt idx="2446">
                  <c:v>10513.41</c:v>
                </c:pt>
                <c:pt idx="2447">
                  <c:v>10588.523999999999</c:v>
                </c:pt>
                <c:pt idx="2448">
                  <c:v>10997.974</c:v>
                </c:pt>
                <c:pt idx="2449">
                  <c:v>11020.251</c:v>
                </c:pt>
                <c:pt idx="2450">
                  <c:v>11224.034</c:v>
                </c:pt>
                <c:pt idx="2451">
                  <c:v>9994.3619999999992</c:v>
                </c:pt>
                <c:pt idx="2452">
                  <c:v>10638.869000000001</c:v>
                </c:pt>
                <c:pt idx="2453">
                  <c:v>10281.575999999999</c:v>
                </c:pt>
                <c:pt idx="2454">
                  <c:v>10533.575000000001</c:v>
                </c:pt>
                <c:pt idx="2455">
                  <c:v>9457.5840000000007</c:v>
                </c:pt>
                <c:pt idx="2456">
                  <c:v>9506.6129999999994</c:v>
                </c:pt>
                <c:pt idx="2457">
                  <c:v>10328.067999999999</c:v>
                </c:pt>
                <c:pt idx="2458">
                  <c:v>10291.245999999999</c:v>
                </c:pt>
                <c:pt idx="2459">
                  <c:v>10506.793</c:v>
                </c:pt>
                <c:pt idx="2460">
                  <c:v>10834.296</c:v>
                </c:pt>
                <c:pt idx="2461">
                  <c:v>10130.278</c:v>
                </c:pt>
                <c:pt idx="2462">
                  <c:v>11635.669</c:v>
                </c:pt>
                <c:pt idx="2463">
                  <c:v>11900.352000000001</c:v>
                </c:pt>
                <c:pt idx="2464">
                  <c:v>11664.857</c:v>
                </c:pt>
                <c:pt idx="2465">
                  <c:v>11608.691999999999</c:v>
                </c:pt>
                <c:pt idx="2466">
                  <c:v>8387.3989999999994</c:v>
                </c:pt>
                <c:pt idx="2467">
                  <c:v>7267.0259999999998</c:v>
                </c:pt>
                <c:pt idx="2468">
                  <c:v>9551.5519999999997</c:v>
                </c:pt>
                <c:pt idx="2469">
                  <c:v>9828.1849999999995</c:v>
                </c:pt>
                <c:pt idx="2470">
                  <c:v>9237.0920000000006</c:v>
                </c:pt>
                <c:pt idx="2471">
                  <c:v>10219.843999999999</c:v>
                </c:pt>
                <c:pt idx="2472">
                  <c:v>11598.251</c:v>
                </c:pt>
                <c:pt idx="2473">
                  <c:v>11327.726000000001</c:v>
                </c:pt>
                <c:pt idx="2474">
                  <c:v>12261.569</c:v>
                </c:pt>
                <c:pt idx="2475">
                  <c:v>10247.423000000001</c:v>
                </c:pt>
                <c:pt idx="2476">
                  <c:v>10544.558999999999</c:v>
                </c:pt>
                <c:pt idx="2477">
                  <c:v>10578.486999999999</c:v>
                </c:pt>
                <c:pt idx="2478">
                  <c:v>10449.187</c:v>
                </c:pt>
                <c:pt idx="2479">
                  <c:v>10265.516</c:v>
                </c:pt>
                <c:pt idx="2480">
                  <c:v>11373.269</c:v>
                </c:pt>
                <c:pt idx="2481">
                  <c:v>10790.514999999999</c:v>
                </c:pt>
                <c:pt idx="2482">
                  <c:v>11031.402</c:v>
                </c:pt>
                <c:pt idx="2483">
                  <c:v>12101.593999999999</c:v>
                </c:pt>
                <c:pt idx="2484">
                  <c:v>10884.3</c:v>
                </c:pt>
                <c:pt idx="2485">
                  <c:v>10297.469999999999</c:v>
                </c:pt>
                <c:pt idx="2486">
                  <c:v>11385.678</c:v>
                </c:pt>
                <c:pt idx="2487">
                  <c:v>11892.414000000001</c:v>
                </c:pt>
                <c:pt idx="2488">
                  <c:v>11485.422</c:v>
                </c:pt>
                <c:pt idx="2489">
                  <c:v>9216.5930000000008</c:v>
                </c:pt>
                <c:pt idx="2490">
                  <c:v>10357.178</c:v>
                </c:pt>
                <c:pt idx="2491">
                  <c:v>10134.402</c:v>
                </c:pt>
                <c:pt idx="2492">
                  <c:v>11670.148999999999</c:v>
                </c:pt>
                <c:pt idx="2493">
                  <c:v>11331.035</c:v>
                </c:pt>
                <c:pt idx="2494">
                  <c:v>12090.974</c:v>
                </c:pt>
                <c:pt idx="2495">
                  <c:v>10698.187</c:v>
                </c:pt>
                <c:pt idx="2496">
                  <c:v>11261.109</c:v>
                </c:pt>
                <c:pt idx="2497">
                  <c:v>9261.4130000000005</c:v>
                </c:pt>
                <c:pt idx="2498">
                  <c:v>8615.7289999999994</c:v>
                </c:pt>
                <c:pt idx="2499">
                  <c:v>8333.8089999999993</c:v>
                </c:pt>
                <c:pt idx="2500">
                  <c:v>9114.491</c:v>
                </c:pt>
                <c:pt idx="2501">
                  <c:v>11419.477999999999</c:v>
                </c:pt>
                <c:pt idx="2502">
                  <c:v>11156.414000000001</c:v>
                </c:pt>
                <c:pt idx="2503">
                  <c:v>10559.031000000001</c:v>
                </c:pt>
                <c:pt idx="2504">
                  <c:v>11971.842000000001</c:v>
                </c:pt>
                <c:pt idx="2505">
                  <c:v>11024.897999999999</c:v>
                </c:pt>
                <c:pt idx="2506">
                  <c:v>11634.489</c:v>
                </c:pt>
                <c:pt idx="2507">
                  <c:v>11647.995000000001</c:v>
                </c:pt>
                <c:pt idx="2508">
                  <c:v>9874.9539999999997</c:v>
                </c:pt>
                <c:pt idx="2509">
                  <c:v>11552.199000000001</c:v>
                </c:pt>
                <c:pt idx="2510">
                  <c:v>10972.162</c:v>
                </c:pt>
                <c:pt idx="2511">
                  <c:v>10812.013000000001</c:v>
                </c:pt>
                <c:pt idx="2512">
                  <c:v>12047.177</c:v>
                </c:pt>
                <c:pt idx="2513">
                  <c:v>11920.84</c:v>
                </c:pt>
                <c:pt idx="2514">
                  <c:v>7309.9359999999997</c:v>
                </c:pt>
                <c:pt idx="2515">
                  <c:v>9602.5239999999994</c:v>
                </c:pt>
                <c:pt idx="2516">
                  <c:v>10137.755999999999</c:v>
                </c:pt>
                <c:pt idx="2517">
                  <c:v>8931.2479999999996</c:v>
                </c:pt>
                <c:pt idx="2518">
                  <c:v>7948.3090000000002</c:v>
                </c:pt>
                <c:pt idx="2519">
                  <c:v>7006.4629999999997</c:v>
                </c:pt>
                <c:pt idx="2520">
                  <c:v>8557.26</c:v>
                </c:pt>
                <c:pt idx="2521">
                  <c:v>10305.535</c:v>
                </c:pt>
                <c:pt idx="2522">
                  <c:v>5959.0029999999997</c:v>
                </c:pt>
                <c:pt idx="2523">
                  <c:v>9061.65</c:v>
                </c:pt>
                <c:pt idx="2524">
                  <c:v>10290.44</c:v>
                </c:pt>
                <c:pt idx="2525">
                  <c:v>10503.069</c:v>
                </c:pt>
                <c:pt idx="2526">
                  <c:v>8561.0499999999993</c:v>
                </c:pt>
                <c:pt idx="2527">
                  <c:v>12117.418</c:v>
                </c:pt>
                <c:pt idx="2528">
                  <c:v>11623.811</c:v>
                </c:pt>
                <c:pt idx="2529">
                  <c:v>11733.905000000001</c:v>
                </c:pt>
                <c:pt idx="2530">
                  <c:v>13058.207</c:v>
                </c:pt>
                <c:pt idx="2531">
                  <c:v>10857.771000000001</c:v>
                </c:pt>
                <c:pt idx="2532">
                  <c:v>10861.937</c:v>
                </c:pt>
                <c:pt idx="2533">
                  <c:v>8535.7960000000003</c:v>
                </c:pt>
                <c:pt idx="2534">
                  <c:v>9075.8979999999992</c:v>
                </c:pt>
                <c:pt idx="2535">
                  <c:v>9128.7240000000002</c:v>
                </c:pt>
                <c:pt idx="2536">
                  <c:v>11435.512000000001</c:v>
                </c:pt>
                <c:pt idx="2537">
                  <c:v>10404.370999999999</c:v>
                </c:pt>
                <c:pt idx="2538">
                  <c:v>11059.156999999999</c:v>
                </c:pt>
                <c:pt idx="2539">
                  <c:v>11592.619000000001</c:v>
                </c:pt>
                <c:pt idx="2540">
                  <c:v>11802.328</c:v>
                </c:pt>
                <c:pt idx="2541">
                  <c:v>12048.51</c:v>
                </c:pt>
                <c:pt idx="2542">
                  <c:v>9775.0519999999997</c:v>
                </c:pt>
                <c:pt idx="2543">
                  <c:v>9549.2659999999996</c:v>
                </c:pt>
                <c:pt idx="2544">
                  <c:v>9343.2090000000007</c:v>
                </c:pt>
                <c:pt idx="2545">
                  <c:v>8836.5849999999991</c:v>
                </c:pt>
                <c:pt idx="2546">
                  <c:v>11150.088</c:v>
                </c:pt>
                <c:pt idx="2547">
                  <c:v>12272.445</c:v>
                </c:pt>
                <c:pt idx="2548">
                  <c:v>8055.43</c:v>
                </c:pt>
                <c:pt idx="2549">
                  <c:v>8538.652</c:v>
                </c:pt>
                <c:pt idx="2550">
                  <c:v>9896.0529999999999</c:v>
                </c:pt>
                <c:pt idx="2551">
                  <c:v>10782.773999999999</c:v>
                </c:pt>
                <c:pt idx="2552">
                  <c:v>11496.192999999999</c:v>
                </c:pt>
                <c:pt idx="2553">
                  <c:v>11353.87</c:v>
                </c:pt>
                <c:pt idx="2554">
                  <c:v>9829.3619999999992</c:v>
                </c:pt>
                <c:pt idx="2555">
                  <c:v>10050.361000000001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EF-4720-A47B-F9BD1D75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8925768"/>
        <c:axId val="1098923472"/>
      </c:barChart>
      <c:catAx>
        <c:axId val="1098925768"/>
        <c:scaling>
          <c:orientation val="minMax"/>
        </c:scaling>
        <c:delete val="0"/>
        <c:axPos val="b"/>
        <c:numFmt formatCode="#,##0_);\(#,##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73A3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923472"/>
        <c:crosses val="autoZero"/>
        <c:auto val="1"/>
        <c:lblAlgn val="ctr"/>
        <c:lblOffset val="100"/>
        <c:tickMarkSkip val="1"/>
        <c:noMultiLvlLbl val="0"/>
      </c:catAx>
      <c:valAx>
        <c:axId val="109892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73A3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925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/>
                <a:ea typeface="+mn-ea"/>
                <a:cs typeface="+mn-cs"/>
              </a:defRPr>
            </a:pPr>
            <a:r>
              <a:rPr lang="en-AU" sz="1800" b="1">
                <a:solidFill>
                  <a:schemeClr val="tx1"/>
                </a:solidFill>
                <a:latin typeface="Arial Nova" panose="020B0504020202020204"/>
              </a:rPr>
              <a:t>NEM</a:t>
            </a:r>
            <a:r>
              <a:rPr lang="en-AU" sz="1800" b="1" baseline="0">
                <a:solidFill>
                  <a:schemeClr val="tx1"/>
                </a:solidFill>
                <a:latin typeface="Arial Nova" panose="020B0504020202020204"/>
              </a:rPr>
              <a:t> Average Operational Demand (2010 to 2023)</a:t>
            </a:r>
            <a:endParaRPr lang="en-AU" sz="1800" b="1">
              <a:solidFill>
                <a:schemeClr val="tx1"/>
              </a:solidFill>
              <a:latin typeface="Arial Nova" panose="020B0504020202020204"/>
            </a:endParaRPr>
          </a:p>
        </c:rich>
      </c:tx>
      <c:layout>
        <c:manualLayout>
          <c:xMode val="edge"/>
          <c:yMode val="edge"/>
          <c:x val="0.26112368997045909"/>
          <c:y val="2.369668246445497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ova" panose="020B0504020202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158385657771557E-2"/>
          <c:y val="7.3011951494464836E-2"/>
          <c:w val="0.81156017462561802"/>
          <c:h val="0.79933245967626521"/>
        </c:manualLayout>
      </c:layout>
      <c:lineChart>
        <c:grouping val="standard"/>
        <c:varyColors val="0"/>
        <c:ser>
          <c:idx val="0"/>
          <c:order val="0"/>
          <c:tx>
            <c:strRef>
              <c:f>'NEM Op Demand Evolution'!$B$1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'NEM Op Demand Evolution'!$A$2:$A$48</c:f>
              <c:strCache>
                <c:ptCount val="47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</c:strCache>
            </c:strRef>
          </c:cat>
          <c:val>
            <c:numRef>
              <c:f>'NEM Op Demand Evolution'!$B$2:$B$48</c:f>
              <c:numCache>
                <c:formatCode>0</c:formatCode>
                <c:ptCount val="47"/>
                <c:pt idx="0">
                  <c:v>21404.646575342467</c:v>
                </c:pt>
                <c:pt idx="1">
                  <c:v>20824.679452054796</c:v>
                </c:pt>
                <c:pt idx="2">
                  <c:v>20572.021917808219</c:v>
                </c:pt>
                <c:pt idx="3">
                  <c:v>19964.435616438357</c:v>
                </c:pt>
                <c:pt idx="4">
                  <c:v>19354.583561643834</c:v>
                </c:pt>
                <c:pt idx="5">
                  <c:v>18915.638356164385</c:v>
                </c:pt>
                <c:pt idx="6">
                  <c:v>18646.295890410958</c:v>
                </c:pt>
                <c:pt idx="7">
                  <c:v>18529.479452054795</c:v>
                </c:pt>
                <c:pt idx="8">
                  <c:v>18637.928767123289</c:v>
                </c:pt>
                <c:pt idx="9">
                  <c:v>18899.317808219177</c:v>
                </c:pt>
                <c:pt idx="10">
                  <c:v>19572.030136986301</c:v>
                </c:pt>
                <c:pt idx="11">
                  <c:v>20397.728767123288</c:v>
                </c:pt>
                <c:pt idx="12">
                  <c:v>21650.153424657536</c:v>
                </c:pt>
                <c:pt idx="13">
                  <c:v>22929.43287671233</c:v>
                </c:pt>
                <c:pt idx="14">
                  <c:v>23904.742465753425</c:v>
                </c:pt>
                <c:pt idx="15">
                  <c:v>24713.227397260274</c:v>
                </c:pt>
                <c:pt idx="16">
                  <c:v>25333.550684931506</c:v>
                </c:pt>
                <c:pt idx="17">
                  <c:v>25637.241095890411</c:v>
                </c:pt>
                <c:pt idx="18">
                  <c:v>25884.767123287671</c:v>
                </c:pt>
                <c:pt idx="19">
                  <c:v>25944.717808219179</c:v>
                </c:pt>
                <c:pt idx="20">
                  <c:v>25954.449315068494</c:v>
                </c:pt>
                <c:pt idx="21">
                  <c:v>25930.978082191781</c:v>
                </c:pt>
                <c:pt idx="22">
                  <c:v>25858.879452054796</c:v>
                </c:pt>
                <c:pt idx="23">
                  <c:v>25809.405479452056</c:v>
                </c:pt>
                <c:pt idx="24">
                  <c:v>25770.030136986301</c:v>
                </c:pt>
                <c:pt idx="25">
                  <c:v>25721.717808219179</c:v>
                </c:pt>
                <c:pt idx="26">
                  <c:v>25705.739726027397</c:v>
                </c:pt>
                <c:pt idx="27">
                  <c:v>25665.967123287672</c:v>
                </c:pt>
                <c:pt idx="28">
                  <c:v>25607.487671232877</c:v>
                </c:pt>
                <c:pt idx="29">
                  <c:v>25551.167123287672</c:v>
                </c:pt>
                <c:pt idx="30">
                  <c:v>25539.68493150685</c:v>
                </c:pt>
                <c:pt idx="31">
                  <c:v>25623.189041095891</c:v>
                </c:pt>
                <c:pt idx="32">
                  <c:v>25735.857534246574</c:v>
                </c:pt>
                <c:pt idx="33">
                  <c:v>25957.498630136986</c:v>
                </c:pt>
                <c:pt idx="34">
                  <c:v>26168.583561643834</c:v>
                </c:pt>
                <c:pt idx="35">
                  <c:v>26545.682191780823</c:v>
                </c:pt>
                <c:pt idx="36">
                  <c:v>26604.879452054796</c:v>
                </c:pt>
                <c:pt idx="37">
                  <c:v>26520.482191780822</c:v>
                </c:pt>
                <c:pt idx="38">
                  <c:v>26230.783561643835</c:v>
                </c:pt>
                <c:pt idx="39">
                  <c:v>25935.553424657533</c:v>
                </c:pt>
                <c:pt idx="40">
                  <c:v>25534.539726027397</c:v>
                </c:pt>
                <c:pt idx="41">
                  <c:v>24993.506849315068</c:v>
                </c:pt>
                <c:pt idx="42">
                  <c:v>24449.126027397262</c:v>
                </c:pt>
                <c:pt idx="43">
                  <c:v>23734.589041095889</c:v>
                </c:pt>
                <c:pt idx="44">
                  <c:v>23207.153424657536</c:v>
                </c:pt>
                <c:pt idx="45">
                  <c:v>22647.986301369863</c:v>
                </c:pt>
                <c:pt idx="46">
                  <c:v>22403.884931506851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F6-4BF9-8260-3F796C36A3CA}"/>
            </c:ext>
          </c:extLst>
        </c:ser>
        <c:ser>
          <c:idx val="1"/>
          <c:order val="1"/>
          <c:tx>
            <c:strRef>
              <c:f>'NEM Op Demand Evolution'!$C$1</c:f>
              <c:strCache>
                <c:ptCount val="1"/>
                <c:pt idx="0">
                  <c:v>2011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'NEM Op Demand Evolution'!$A$2:$A$48</c:f>
              <c:strCache>
                <c:ptCount val="47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</c:strCache>
            </c:strRef>
          </c:cat>
          <c:val>
            <c:numRef>
              <c:f>'NEM Op Demand Evolution'!$C$2:$C$48</c:f>
              <c:numCache>
                <c:formatCode>0</c:formatCode>
                <c:ptCount val="47"/>
                <c:pt idx="0">
                  <c:v>21196.928767123289</c:v>
                </c:pt>
                <c:pt idx="1">
                  <c:v>20611.068493150684</c:v>
                </c:pt>
                <c:pt idx="2">
                  <c:v>20335.054794520547</c:v>
                </c:pt>
                <c:pt idx="3">
                  <c:v>19748.832876712328</c:v>
                </c:pt>
                <c:pt idx="4">
                  <c:v>19165.605479452053</c:v>
                </c:pt>
                <c:pt idx="5">
                  <c:v>18750.813698630136</c:v>
                </c:pt>
                <c:pt idx="6">
                  <c:v>18496.51506849315</c:v>
                </c:pt>
                <c:pt idx="7">
                  <c:v>18391.013698630137</c:v>
                </c:pt>
                <c:pt idx="8">
                  <c:v>18502.747945205479</c:v>
                </c:pt>
                <c:pt idx="9">
                  <c:v>18775.493150684932</c:v>
                </c:pt>
                <c:pt idx="10">
                  <c:v>19426.797260273972</c:v>
                </c:pt>
                <c:pt idx="11">
                  <c:v>20227.887671232878</c:v>
                </c:pt>
                <c:pt idx="12">
                  <c:v>21447.838356164382</c:v>
                </c:pt>
                <c:pt idx="13">
                  <c:v>22669.254794520548</c:v>
                </c:pt>
                <c:pt idx="14">
                  <c:v>23609.200000000001</c:v>
                </c:pt>
                <c:pt idx="15">
                  <c:v>24348.320547945204</c:v>
                </c:pt>
                <c:pt idx="16">
                  <c:v>24880.186301369864</c:v>
                </c:pt>
                <c:pt idx="17">
                  <c:v>25117.936986301371</c:v>
                </c:pt>
                <c:pt idx="18">
                  <c:v>25295.668493150686</c:v>
                </c:pt>
                <c:pt idx="19">
                  <c:v>25310.635616438358</c:v>
                </c:pt>
                <c:pt idx="20">
                  <c:v>25282.986301369863</c:v>
                </c:pt>
                <c:pt idx="21">
                  <c:v>25234.48493150685</c:v>
                </c:pt>
                <c:pt idx="22">
                  <c:v>25150.646575342467</c:v>
                </c:pt>
                <c:pt idx="23">
                  <c:v>25105.145205479454</c:v>
                </c:pt>
                <c:pt idx="24">
                  <c:v>25058.673972602741</c:v>
                </c:pt>
                <c:pt idx="25">
                  <c:v>25006.216438356165</c:v>
                </c:pt>
                <c:pt idx="26">
                  <c:v>24987.427397260275</c:v>
                </c:pt>
                <c:pt idx="27">
                  <c:v>24966.739726027397</c:v>
                </c:pt>
                <c:pt idx="28">
                  <c:v>24928.709589041096</c:v>
                </c:pt>
                <c:pt idx="29">
                  <c:v>24908.52602739726</c:v>
                </c:pt>
                <c:pt idx="30">
                  <c:v>24931.586301369862</c:v>
                </c:pt>
                <c:pt idx="31">
                  <c:v>25057.928767123289</c:v>
                </c:pt>
                <c:pt idx="32">
                  <c:v>25202.923287671234</c:v>
                </c:pt>
                <c:pt idx="33">
                  <c:v>25467.501369863014</c:v>
                </c:pt>
                <c:pt idx="34">
                  <c:v>25741.35616438356</c:v>
                </c:pt>
                <c:pt idx="35">
                  <c:v>26140.147945205481</c:v>
                </c:pt>
                <c:pt idx="36">
                  <c:v>26230.191780821919</c:v>
                </c:pt>
                <c:pt idx="37">
                  <c:v>26169.569863013698</c:v>
                </c:pt>
                <c:pt idx="38">
                  <c:v>25884.942465753425</c:v>
                </c:pt>
                <c:pt idx="39">
                  <c:v>25573.969863013699</c:v>
                </c:pt>
                <c:pt idx="40">
                  <c:v>25195.024657534246</c:v>
                </c:pt>
                <c:pt idx="41">
                  <c:v>24652.479452054795</c:v>
                </c:pt>
                <c:pt idx="42">
                  <c:v>24098.884931506851</c:v>
                </c:pt>
                <c:pt idx="43">
                  <c:v>23433.750684931507</c:v>
                </c:pt>
                <c:pt idx="44">
                  <c:v>22921.923287671234</c:v>
                </c:pt>
                <c:pt idx="45">
                  <c:v>22387.879452054796</c:v>
                </c:pt>
                <c:pt idx="46">
                  <c:v>22145.863013698628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F6-4BF9-8260-3F796C36A3CA}"/>
            </c:ext>
          </c:extLst>
        </c:ser>
        <c:ser>
          <c:idx val="2"/>
          <c:order val="2"/>
          <c:tx>
            <c:strRef>
              <c:f>'NEM Op Demand Evolution'!$D$1</c:f>
              <c:strCache>
                <c:ptCount val="1"/>
                <c:pt idx="0">
                  <c:v>2012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'NEM Op Demand Evolution'!$A$2:$A$48</c:f>
              <c:strCache>
                <c:ptCount val="47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</c:strCache>
            </c:strRef>
          </c:cat>
          <c:val>
            <c:numRef>
              <c:f>'NEM Op Demand Evolution'!$D$2:$D$48</c:f>
              <c:numCache>
                <c:formatCode>0</c:formatCode>
                <c:ptCount val="47"/>
                <c:pt idx="0">
                  <c:v>20826.838797814209</c:v>
                </c:pt>
                <c:pt idx="1">
                  <c:v>20198.524590163935</c:v>
                </c:pt>
                <c:pt idx="2">
                  <c:v>19820.316939890712</c:v>
                </c:pt>
                <c:pt idx="3">
                  <c:v>19262.284153005465</c:v>
                </c:pt>
                <c:pt idx="4">
                  <c:v>18703.72950819672</c:v>
                </c:pt>
                <c:pt idx="5">
                  <c:v>18309.251366120217</c:v>
                </c:pt>
                <c:pt idx="6">
                  <c:v>18064.51092896175</c:v>
                </c:pt>
                <c:pt idx="7">
                  <c:v>17968.412568306012</c:v>
                </c:pt>
                <c:pt idx="8">
                  <c:v>18084.980874316941</c:v>
                </c:pt>
                <c:pt idx="9">
                  <c:v>18354.549180327867</c:v>
                </c:pt>
                <c:pt idx="10">
                  <c:v>18998.707650273223</c:v>
                </c:pt>
                <c:pt idx="11">
                  <c:v>19783.759562841529</c:v>
                </c:pt>
                <c:pt idx="12">
                  <c:v>20964.978142076503</c:v>
                </c:pt>
                <c:pt idx="13">
                  <c:v>22153.887978142076</c:v>
                </c:pt>
                <c:pt idx="14">
                  <c:v>23007.713114754097</c:v>
                </c:pt>
                <c:pt idx="15">
                  <c:v>23691.98907103825</c:v>
                </c:pt>
                <c:pt idx="16">
                  <c:v>24167.180327868853</c:v>
                </c:pt>
                <c:pt idx="17">
                  <c:v>24353.398907103827</c:v>
                </c:pt>
                <c:pt idx="18">
                  <c:v>24474.450819672133</c:v>
                </c:pt>
                <c:pt idx="19">
                  <c:v>24442.620218579235</c:v>
                </c:pt>
                <c:pt idx="20">
                  <c:v>24380.516393442624</c:v>
                </c:pt>
                <c:pt idx="21">
                  <c:v>24306.907103825135</c:v>
                </c:pt>
                <c:pt idx="22">
                  <c:v>24205.120218579235</c:v>
                </c:pt>
                <c:pt idx="23">
                  <c:v>24151.666666666668</c:v>
                </c:pt>
                <c:pt idx="24">
                  <c:v>24111.82513661202</c:v>
                </c:pt>
                <c:pt idx="25">
                  <c:v>24074.60655737705</c:v>
                </c:pt>
                <c:pt idx="26">
                  <c:v>24075.737704918032</c:v>
                </c:pt>
                <c:pt idx="27">
                  <c:v>24089.953551912567</c:v>
                </c:pt>
                <c:pt idx="28">
                  <c:v>24084.743169398906</c:v>
                </c:pt>
                <c:pt idx="29">
                  <c:v>24107.409836065573</c:v>
                </c:pt>
                <c:pt idx="30">
                  <c:v>24174.163934426229</c:v>
                </c:pt>
                <c:pt idx="31">
                  <c:v>24350.5</c:v>
                </c:pt>
                <c:pt idx="32">
                  <c:v>24543.204918032789</c:v>
                </c:pt>
                <c:pt idx="33">
                  <c:v>24857.030054644809</c:v>
                </c:pt>
                <c:pt idx="34">
                  <c:v>25177.204918032789</c:v>
                </c:pt>
                <c:pt idx="35">
                  <c:v>25623.822404371585</c:v>
                </c:pt>
                <c:pt idx="36">
                  <c:v>25728.819672131147</c:v>
                </c:pt>
                <c:pt idx="37">
                  <c:v>25673.590163934427</c:v>
                </c:pt>
                <c:pt idx="38">
                  <c:v>25373.762295081968</c:v>
                </c:pt>
                <c:pt idx="39">
                  <c:v>25037.871584699453</c:v>
                </c:pt>
                <c:pt idx="40">
                  <c:v>24661.183060109288</c:v>
                </c:pt>
                <c:pt idx="41">
                  <c:v>24145.128415300547</c:v>
                </c:pt>
                <c:pt idx="42">
                  <c:v>23632.680327868853</c:v>
                </c:pt>
                <c:pt idx="43">
                  <c:v>22985.39344262295</c:v>
                </c:pt>
                <c:pt idx="44">
                  <c:v>22491.590163934427</c:v>
                </c:pt>
                <c:pt idx="45">
                  <c:v>21970.617486338797</c:v>
                </c:pt>
                <c:pt idx="46">
                  <c:v>21737.868852459018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F6-4BF9-8260-3F796C36A3CA}"/>
            </c:ext>
          </c:extLst>
        </c:ser>
        <c:ser>
          <c:idx val="6"/>
          <c:order val="6"/>
          <c:tx>
            <c:strRef>
              <c:f>'NEM Op Demand Evolution'!$H$1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'NEM Op Demand Evolution'!$A$2:$A$48</c:f>
              <c:strCache>
                <c:ptCount val="47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</c:strCache>
            </c:strRef>
          </c:cat>
          <c:val>
            <c:numRef>
              <c:f>'NEM Op Demand Evolution'!$H$2:$H$48</c:f>
              <c:numCache>
                <c:formatCode>0</c:formatCode>
                <c:ptCount val="47"/>
                <c:pt idx="0">
                  <c:v>20708.210382513662</c:v>
                </c:pt>
                <c:pt idx="1">
                  <c:v>20081.122950819674</c:v>
                </c:pt>
                <c:pt idx="2">
                  <c:v>19440.22950819672</c:v>
                </c:pt>
                <c:pt idx="3">
                  <c:v>18883.150273224044</c:v>
                </c:pt>
                <c:pt idx="4">
                  <c:v>18423.942622950821</c:v>
                </c:pt>
                <c:pt idx="5">
                  <c:v>18103.658469945356</c:v>
                </c:pt>
                <c:pt idx="6">
                  <c:v>17933.008196721312</c:v>
                </c:pt>
                <c:pt idx="7">
                  <c:v>17878.245901639344</c:v>
                </c:pt>
                <c:pt idx="8">
                  <c:v>18035.22950819672</c:v>
                </c:pt>
                <c:pt idx="9">
                  <c:v>18320.245901639344</c:v>
                </c:pt>
                <c:pt idx="10">
                  <c:v>18974.360655737706</c:v>
                </c:pt>
                <c:pt idx="11">
                  <c:v>19725.890710382515</c:v>
                </c:pt>
                <c:pt idx="12">
                  <c:v>20809.505464480873</c:v>
                </c:pt>
                <c:pt idx="13">
                  <c:v>21854.560109289618</c:v>
                </c:pt>
                <c:pt idx="14">
                  <c:v>22555.428961748636</c:v>
                </c:pt>
                <c:pt idx="15">
                  <c:v>23051.284153005465</c:v>
                </c:pt>
                <c:pt idx="16">
                  <c:v>23335.789617486338</c:v>
                </c:pt>
                <c:pt idx="17">
                  <c:v>23346.303278688523</c:v>
                </c:pt>
                <c:pt idx="18">
                  <c:v>23318.786885245903</c:v>
                </c:pt>
                <c:pt idx="19">
                  <c:v>23190.991803278688</c:v>
                </c:pt>
                <c:pt idx="20">
                  <c:v>23061.614754098362</c:v>
                </c:pt>
                <c:pt idx="21">
                  <c:v>22954.188524590165</c:v>
                </c:pt>
                <c:pt idx="22">
                  <c:v>22831.650273224044</c:v>
                </c:pt>
                <c:pt idx="23">
                  <c:v>22800.631147540982</c:v>
                </c:pt>
                <c:pt idx="24">
                  <c:v>22789.273224043714</c:v>
                </c:pt>
                <c:pt idx="25">
                  <c:v>22811.245901639344</c:v>
                </c:pt>
                <c:pt idx="26">
                  <c:v>22891.232240437159</c:v>
                </c:pt>
                <c:pt idx="27">
                  <c:v>22995.002732240438</c:v>
                </c:pt>
                <c:pt idx="28">
                  <c:v>23116.535519125682</c:v>
                </c:pt>
                <c:pt idx="29">
                  <c:v>23280.52732240437</c:v>
                </c:pt>
                <c:pt idx="30">
                  <c:v>23501.830601092897</c:v>
                </c:pt>
                <c:pt idx="31">
                  <c:v>23847.918032786885</c:v>
                </c:pt>
                <c:pt idx="32">
                  <c:v>24201.830601092897</c:v>
                </c:pt>
                <c:pt idx="33">
                  <c:v>24657.882513661203</c:v>
                </c:pt>
                <c:pt idx="34">
                  <c:v>25029.874316939891</c:v>
                </c:pt>
                <c:pt idx="35">
                  <c:v>25463.327868852459</c:v>
                </c:pt>
                <c:pt idx="36">
                  <c:v>25576.975409836065</c:v>
                </c:pt>
                <c:pt idx="37">
                  <c:v>25566.77049180328</c:v>
                </c:pt>
                <c:pt idx="38">
                  <c:v>25257.071038251364</c:v>
                </c:pt>
                <c:pt idx="39">
                  <c:v>24925.814207650274</c:v>
                </c:pt>
                <c:pt idx="40">
                  <c:v>24511.306010928962</c:v>
                </c:pt>
                <c:pt idx="41">
                  <c:v>23913.030054644809</c:v>
                </c:pt>
                <c:pt idx="42">
                  <c:v>23306.680327868853</c:v>
                </c:pt>
                <c:pt idx="43">
                  <c:v>22633.909836065573</c:v>
                </c:pt>
                <c:pt idx="44">
                  <c:v>22163.765027322403</c:v>
                </c:pt>
                <c:pt idx="45">
                  <c:v>21734.494535519127</c:v>
                </c:pt>
                <c:pt idx="46">
                  <c:v>21550.508196721312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F6-4BF9-8260-3F796C36A3CA}"/>
            </c:ext>
          </c:extLst>
        </c:ser>
        <c:ser>
          <c:idx val="7"/>
          <c:order val="7"/>
          <c:tx>
            <c:strRef>
              <c:f>'NEM Op Demand Evolution'!$I$1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'NEM Op Demand Evolution'!$A$2:$A$48</c:f>
              <c:strCache>
                <c:ptCount val="47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</c:strCache>
            </c:strRef>
          </c:cat>
          <c:val>
            <c:numRef>
              <c:f>'NEM Op Demand Evolution'!$I$2:$I$48</c:f>
              <c:numCache>
                <c:formatCode>0</c:formatCode>
                <c:ptCount val="47"/>
                <c:pt idx="0">
                  <c:v>20535.101369863012</c:v>
                </c:pt>
                <c:pt idx="1">
                  <c:v>19961.95890410959</c:v>
                </c:pt>
                <c:pt idx="2">
                  <c:v>19375.827397260273</c:v>
                </c:pt>
                <c:pt idx="3">
                  <c:v>18849.652054794522</c:v>
                </c:pt>
                <c:pt idx="4">
                  <c:v>18415.56712328767</c:v>
                </c:pt>
                <c:pt idx="5">
                  <c:v>18131.463013698631</c:v>
                </c:pt>
                <c:pt idx="6">
                  <c:v>17965.460273972603</c:v>
                </c:pt>
                <c:pt idx="7">
                  <c:v>17916.715068493151</c:v>
                </c:pt>
                <c:pt idx="8">
                  <c:v>18080.621917808217</c:v>
                </c:pt>
                <c:pt idx="9">
                  <c:v>18362.120547945204</c:v>
                </c:pt>
                <c:pt idx="10">
                  <c:v>19027.164383561645</c:v>
                </c:pt>
                <c:pt idx="11">
                  <c:v>19768.791780821917</c:v>
                </c:pt>
                <c:pt idx="12">
                  <c:v>20841.597260273971</c:v>
                </c:pt>
                <c:pt idx="13">
                  <c:v>21869.89589041096</c:v>
                </c:pt>
                <c:pt idx="14">
                  <c:v>22567.742465753425</c:v>
                </c:pt>
                <c:pt idx="15">
                  <c:v>23040.797260273972</c:v>
                </c:pt>
                <c:pt idx="16">
                  <c:v>23276.545205479451</c:v>
                </c:pt>
                <c:pt idx="17">
                  <c:v>23224.049315068492</c:v>
                </c:pt>
                <c:pt idx="18">
                  <c:v>23137.583561643834</c:v>
                </c:pt>
                <c:pt idx="19">
                  <c:v>22956.1698630137</c:v>
                </c:pt>
                <c:pt idx="20">
                  <c:v>22785.054794520547</c:v>
                </c:pt>
                <c:pt idx="21">
                  <c:v>22626.04109589041</c:v>
                </c:pt>
                <c:pt idx="22">
                  <c:v>22480.139726027399</c:v>
                </c:pt>
                <c:pt idx="23">
                  <c:v>22429.846575342464</c:v>
                </c:pt>
                <c:pt idx="24">
                  <c:v>22419.827397260273</c:v>
                </c:pt>
                <c:pt idx="25">
                  <c:v>22447.202739726028</c:v>
                </c:pt>
                <c:pt idx="26">
                  <c:v>22533.156164383563</c:v>
                </c:pt>
                <c:pt idx="27">
                  <c:v>22644.967123287672</c:v>
                </c:pt>
                <c:pt idx="28">
                  <c:v>22781.265753424657</c:v>
                </c:pt>
                <c:pt idx="29">
                  <c:v>22979.15890410959</c:v>
                </c:pt>
                <c:pt idx="30">
                  <c:v>23244.035616438356</c:v>
                </c:pt>
                <c:pt idx="31">
                  <c:v>23647.22191780822</c:v>
                </c:pt>
                <c:pt idx="32">
                  <c:v>24060.827397260273</c:v>
                </c:pt>
                <c:pt idx="33">
                  <c:v>24585.386301369865</c:v>
                </c:pt>
                <c:pt idx="34">
                  <c:v>25042.545205479451</c:v>
                </c:pt>
                <c:pt idx="35">
                  <c:v>25566.920547945207</c:v>
                </c:pt>
                <c:pt idx="36">
                  <c:v>25725.506849315068</c:v>
                </c:pt>
                <c:pt idx="37">
                  <c:v>25700.660273972604</c:v>
                </c:pt>
                <c:pt idx="38">
                  <c:v>25376.512328767123</c:v>
                </c:pt>
                <c:pt idx="39">
                  <c:v>25011.599999999999</c:v>
                </c:pt>
                <c:pt idx="40">
                  <c:v>24569.230136986302</c:v>
                </c:pt>
                <c:pt idx="41">
                  <c:v>23947.136986301372</c:v>
                </c:pt>
                <c:pt idx="42">
                  <c:v>23345.909589041097</c:v>
                </c:pt>
                <c:pt idx="43">
                  <c:v>22664.243835616438</c:v>
                </c:pt>
                <c:pt idx="44">
                  <c:v>22162.852054794519</c:v>
                </c:pt>
                <c:pt idx="45">
                  <c:v>21679.967123287672</c:v>
                </c:pt>
                <c:pt idx="46">
                  <c:v>21412.57808219178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6F6-4BF9-8260-3F796C36A3CA}"/>
            </c:ext>
          </c:extLst>
        </c:ser>
        <c:ser>
          <c:idx val="8"/>
          <c:order val="8"/>
          <c:tx>
            <c:strRef>
              <c:f>'NEM Op Demand Evolution'!$J$1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'NEM Op Demand Evolution'!$A$2:$A$48</c:f>
              <c:strCache>
                <c:ptCount val="47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</c:strCache>
            </c:strRef>
          </c:cat>
          <c:val>
            <c:numRef>
              <c:f>'NEM Op Demand Evolution'!$J$2:$J$48</c:f>
              <c:numCache>
                <c:formatCode>0</c:formatCode>
                <c:ptCount val="47"/>
                <c:pt idx="0">
                  <c:v>20718.30410958904</c:v>
                </c:pt>
                <c:pt idx="1">
                  <c:v>20145.512328767123</c:v>
                </c:pt>
                <c:pt idx="2">
                  <c:v>19582.084931506848</c:v>
                </c:pt>
                <c:pt idx="3">
                  <c:v>19060.465753424658</c:v>
                </c:pt>
                <c:pt idx="4">
                  <c:v>18619.213698630138</c:v>
                </c:pt>
                <c:pt idx="5">
                  <c:v>18325.197260273973</c:v>
                </c:pt>
                <c:pt idx="6">
                  <c:v>18162.030136986301</c:v>
                </c:pt>
                <c:pt idx="7">
                  <c:v>18118.547945205479</c:v>
                </c:pt>
                <c:pt idx="8">
                  <c:v>18282.767123287671</c:v>
                </c:pt>
                <c:pt idx="9">
                  <c:v>18568.249315068493</c:v>
                </c:pt>
                <c:pt idx="10">
                  <c:v>19227.547945205479</c:v>
                </c:pt>
                <c:pt idx="11">
                  <c:v>19959.35616438356</c:v>
                </c:pt>
                <c:pt idx="12">
                  <c:v>21009.876712328769</c:v>
                </c:pt>
                <c:pt idx="13">
                  <c:v>21987.471232876713</c:v>
                </c:pt>
                <c:pt idx="14">
                  <c:v>22613.813698630136</c:v>
                </c:pt>
                <c:pt idx="15">
                  <c:v>22981.167123287672</c:v>
                </c:pt>
                <c:pt idx="16">
                  <c:v>23109.271232876712</c:v>
                </c:pt>
                <c:pt idx="17">
                  <c:v>22953.931506849316</c:v>
                </c:pt>
                <c:pt idx="18">
                  <c:v>22806.676712328768</c:v>
                </c:pt>
                <c:pt idx="19">
                  <c:v>22561.353424657533</c:v>
                </c:pt>
                <c:pt idx="20">
                  <c:v>22344.665753424659</c:v>
                </c:pt>
                <c:pt idx="21">
                  <c:v>22154.934246575343</c:v>
                </c:pt>
                <c:pt idx="22">
                  <c:v>21981.452054794521</c:v>
                </c:pt>
                <c:pt idx="23">
                  <c:v>21904.142465753426</c:v>
                </c:pt>
                <c:pt idx="24">
                  <c:v>21887.660273972604</c:v>
                </c:pt>
                <c:pt idx="25">
                  <c:v>21920.232876712329</c:v>
                </c:pt>
                <c:pt idx="26">
                  <c:v>22030.934246575343</c:v>
                </c:pt>
                <c:pt idx="27">
                  <c:v>22178.156164383563</c:v>
                </c:pt>
                <c:pt idx="28">
                  <c:v>22371.145205479454</c:v>
                </c:pt>
                <c:pt idx="29">
                  <c:v>22634.819178082191</c:v>
                </c:pt>
                <c:pt idx="30">
                  <c:v>22982.64383561644</c:v>
                </c:pt>
                <c:pt idx="31">
                  <c:v>23474.630136986303</c:v>
                </c:pt>
                <c:pt idx="32">
                  <c:v>23998.56712328767</c:v>
                </c:pt>
                <c:pt idx="33">
                  <c:v>24627.31506849315</c:v>
                </c:pt>
                <c:pt idx="34">
                  <c:v>25167.290410958904</c:v>
                </c:pt>
                <c:pt idx="35">
                  <c:v>25742.15890410959</c:v>
                </c:pt>
                <c:pt idx="36">
                  <c:v>25929.224657534247</c:v>
                </c:pt>
                <c:pt idx="37">
                  <c:v>25925.89589041096</c:v>
                </c:pt>
                <c:pt idx="38">
                  <c:v>25595.813698630136</c:v>
                </c:pt>
                <c:pt idx="39">
                  <c:v>25220.838356164382</c:v>
                </c:pt>
                <c:pt idx="40">
                  <c:v>24771.460273972603</c:v>
                </c:pt>
                <c:pt idx="41">
                  <c:v>24154.383561643837</c:v>
                </c:pt>
                <c:pt idx="42">
                  <c:v>23577.172602739727</c:v>
                </c:pt>
                <c:pt idx="43">
                  <c:v>22923.09315068493</c:v>
                </c:pt>
                <c:pt idx="44">
                  <c:v>22417.676712328768</c:v>
                </c:pt>
                <c:pt idx="45">
                  <c:v>21912.819178082191</c:v>
                </c:pt>
                <c:pt idx="46">
                  <c:v>21597.246575342466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6F6-4BF9-8260-3F796C36A3CA}"/>
            </c:ext>
          </c:extLst>
        </c:ser>
        <c:ser>
          <c:idx val="9"/>
          <c:order val="9"/>
          <c:tx>
            <c:strRef>
              <c:f>'NEM Op Demand Evolution'!$K$1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'NEM Op Demand Evolution'!$A$2:$A$48</c:f>
              <c:strCache>
                <c:ptCount val="47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</c:strCache>
            </c:strRef>
          </c:cat>
          <c:val>
            <c:numRef>
              <c:f>'NEM Op Demand Evolution'!$K$2:$K$48</c:f>
              <c:numCache>
                <c:formatCode>0</c:formatCode>
                <c:ptCount val="47"/>
                <c:pt idx="0">
                  <c:v>20738.715068493151</c:v>
                </c:pt>
                <c:pt idx="1">
                  <c:v>20178.986301369863</c:v>
                </c:pt>
                <c:pt idx="2">
                  <c:v>19623.284931506849</c:v>
                </c:pt>
                <c:pt idx="3">
                  <c:v>19113.493150684932</c:v>
                </c:pt>
                <c:pt idx="4">
                  <c:v>18694.980821917808</c:v>
                </c:pt>
                <c:pt idx="5">
                  <c:v>18416.035616438356</c:v>
                </c:pt>
                <c:pt idx="6">
                  <c:v>18271.747945205479</c:v>
                </c:pt>
                <c:pt idx="7">
                  <c:v>18227.441095890412</c:v>
                </c:pt>
                <c:pt idx="8">
                  <c:v>18398.769863013698</c:v>
                </c:pt>
                <c:pt idx="9">
                  <c:v>18686.090410958903</c:v>
                </c:pt>
                <c:pt idx="10">
                  <c:v>19339.712328767124</c:v>
                </c:pt>
                <c:pt idx="11">
                  <c:v>20046.690410958905</c:v>
                </c:pt>
                <c:pt idx="12">
                  <c:v>21060.230136986302</c:v>
                </c:pt>
                <c:pt idx="13">
                  <c:v>21959.345205479451</c:v>
                </c:pt>
                <c:pt idx="14">
                  <c:v>22503.076712328766</c:v>
                </c:pt>
                <c:pt idx="15">
                  <c:v>22765.8</c:v>
                </c:pt>
                <c:pt idx="16">
                  <c:v>22796.490410958904</c:v>
                </c:pt>
                <c:pt idx="17">
                  <c:v>22537.991780821918</c:v>
                </c:pt>
                <c:pt idx="18">
                  <c:v>22299.939726027398</c:v>
                </c:pt>
                <c:pt idx="19">
                  <c:v>21983.408219178084</c:v>
                </c:pt>
                <c:pt idx="20">
                  <c:v>21732.972602739726</c:v>
                </c:pt>
                <c:pt idx="21">
                  <c:v>21515.879452054796</c:v>
                </c:pt>
                <c:pt idx="22">
                  <c:v>21341.728767123288</c:v>
                </c:pt>
                <c:pt idx="23">
                  <c:v>21268.331506849314</c:v>
                </c:pt>
                <c:pt idx="24">
                  <c:v>21261.712328767124</c:v>
                </c:pt>
                <c:pt idx="25">
                  <c:v>21318.975342465754</c:v>
                </c:pt>
                <c:pt idx="26">
                  <c:v>21476.758904109589</c:v>
                </c:pt>
                <c:pt idx="27">
                  <c:v>21682.852054794519</c:v>
                </c:pt>
                <c:pt idx="28">
                  <c:v>21936.008219178082</c:v>
                </c:pt>
                <c:pt idx="29">
                  <c:v>22285.38082191781</c:v>
                </c:pt>
                <c:pt idx="30">
                  <c:v>22723.57808219178</c:v>
                </c:pt>
                <c:pt idx="31">
                  <c:v>23302.161643835618</c:v>
                </c:pt>
                <c:pt idx="32">
                  <c:v>23916.712328767124</c:v>
                </c:pt>
                <c:pt idx="33">
                  <c:v>24633.731506849315</c:v>
                </c:pt>
                <c:pt idx="34">
                  <c:v>25233.4</c:v>
                </c:pt>
                <c:pt idx="35">
                  <c:v>25833.312328767122</c:v>
                </c:pt>
                <c:pt idx="36">
                  <c:v>26037.569863013698</c:v>
                </c:pt>
                <c:pt idx="37">
                  <c:v>26029.013698630137</c:v>
                </c:pt>
                <c:pt idx="38">
                  <c:v>25697.353424657533</c:v>
                </c:pt>
                <c:pt idx="39">
                  <c:v>25317.383561643837</c:v>
                </c:pt>
                <c:pt idx="40">
                  <c:v>24854.77808219178</c:v>
                </c:pt>
                <c:pt idx="41">
                  <c:v>24236.561643835616</c:v>
                </c:pt>
                <c:pt idx="42">
                  <c:v>23644.235616438356</c:v>
                </c:pt>
                <c:pt idx="43">
                  <c:v>22978.953424657535</c:v>
                </c:pt>
                <c:pt idx="44">
                  <c:v>22448.794520547945</c:v>
                </c:pt>
                <c:pt idx="45">
                  <c:v>21917.794520547945</c:v>
                </c:pt>
                <c:pt idx="46">
                  <c:v>21592.345205479451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6F6-4BF9-8260-3F796C36A3CA}"/>
            </c:ext>
          </c:extLst>
        </c:ser>
        <c:ser>
          <c:idx val="10"/>
          <c:order val="10"/>
          <c:tx>
            <c:strRef>
              <c:f>'NEM Op Demand Evolution'!$L$1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'NEM Op Demand Evolution'!$A$2:$A$48</c:f>
              <c:strCache>
                <c:ptCount val="47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</c:strCache>
            </c:strRef>
          </c:cat>
          <c:val>
            <c:numRef>
              <c:f>'NEM Op Demand Evolution'!$L$2:$L$48</c:f>
              <c:numCache>
                <c:formatCode>0</c:formatCode>
                <c:ptCount val="47"/>
                <c:pt idx="0">
                  <c:v>20548.109289617485</c:v>
                </c:pt>
                <c:pt idx="1">
                  <c:v>20012.087431693988</c:v>
                </c:pt>
                <c:pt idx="2">
                  <c:v>19461.314207650274</c:v>
                </c:pt>
                <c:pt idx="3">
                  <c:v>18945.20218579235</c:v>
                </c:pt>
                <c:pt idx="4">
                  <c:v>18518.346994535521</c:v>
                </c:pt>
                <c:pt idx="5">
                  <c:v>18221.617486338797</c:v>
                </c:pt>
                <c:pt idx="6">
                  <c:v>18058.994535519127</c:v>
                </c:pt>
                <c:pt idx="7">
                  <c:v>18005.773224043714</c:v>
                </c:pt>
                <c:pt idx="8">
                  <c:v>18159.030054644809</c:v>
                </c:pt>
                <c:pt idx="9">
                  <c:v>18419.948087431694</c:v>
                </c:pt>
                <c:pt idx="10">
                  <c:v>19007.109289617485</c:v>
                </c:pt>
                <c:pt idx="11">
                  <c:v>19624.816939890712</c:v>
                </c:pt>
                <c:pt idx="12">
                  <c:v>20514.016393442624</c:v>
                </c:pt>
                <c:pt idx="13">
                  <c:v>21311.002732240438</c:v>
                </c:pt>
                <c:pt idx="14">
                  <c:v>21806.040983606559</c:v>
                </c:pt>
                <c:pt idx="15">
                  <c:v>22062.882513661203</c:v>
                </c:pt>
                <c:pt idx="16">
                  <c:v>22102.306010928962</c:v>
                </c:pt>
                <c:pt idx="17">
                  <c:v>21837.67486338798</c:v>
                </c:pt>
                <c:pt idx="18">
                  <c:v>21519.557377049179</c:v>
                </c:pt>
                <c:pt idx="19">
                  <c:v>21119.226775956286</c:v>
                </c:pt>
                <c:pt idx="20">
                  <c:v>20775.073770491803</c:v>
                </c:pt>
                <c:pt idx="21">
                  <c:v>20485.300546448088</c:v>
                </c:pt>
                <c:pt idx="22">
                  <c:v>20241.814207650274</c:v>
                </c:pt>
                <c:pt idx="23">
                  <c:v>20137.516393442624</c:v>
                </c:pt>
                <c:pt idx="24">
                  <c:v>20119.677595628415</c:v>
                </c:pt>
                <c:pt idx="25">
                  <c:v>20146.778688524591</c:v>
                </c:pt>
                <c:pt idx="26">
                  <c:v>20249.60655737705</c:v>
                </c:pt>
                <c:pt idx="27">
                  <c:v>20430.483606557376</c:v>
                </c:pt>
                <c:pt idx="28">
                  <c:v>20706.27049180328</c:v>
                </c:pt>
                <c:pt idx="29">
                  <c:v>21098.93169398907</c:v>
                </c:pt>
                <c:pt idx="30">
                  <c:v>21613.259562841529</c:v>
                </c:pt>
                <c:pt idx="31">
                  <c:v>22307.480874316941</c:v>
                </c:pt>
                <c:pt idx="32">
                  <c:v>23065.672131147541</c:v>
                </c:pt>
                <c:pt idx="33">
                  <c:v>23984.267759562841</c:v>
                </c:pt>
                <c:pt idx="34">
                  <c:v>24787.846994535521</c:v>
                </c:pt>
                <c:pt idx="35">
                  <c:v>25566.685792349726</c:v>
                </c:pt>
                <c:pt idx="36">
                  <c:v>25849.939890710382</c:v>
                </c:pt>
                <c:pt idx="37">
                  <c:v>25834.762295081968</c:v>
                </c:pt>
                <c:pt idx="38">
                  <c:v>25449.79781420765</c:v>
                </c:pt>
                <c:pt idx="39">
                  <c:v>25011.890710382515</c:v>
                </c:pt>
                <c:pt idx="40">
                  <c:v>24514.836065573771</c:v>
                </c:pt>
                <c:pt idx="41">
                  <c:v>23871.521857923497</c:v>
                </c:pt>
                <c:pt idx="42">
                  <c:v>23275.830601092897</c:v>
                </c:pt>
                <c:pt idx="43">
                  <c:v>22634.923497267759</c:v>
                </c:pt>
                <c:pt idx="44">
                  <c:v>22139.699453551912</c:v>
                </c:pt>
                <c:pt idx="45">
                  <c:v>21631.737704918032</c:v>
                </c:pt>
                <c:pt idx="46">
                  <c:v>21316.751366120217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6F6-4BF9-8260-3F796C36A3CA}"/>
            </c:ext>
          </c:extLst>
        </c:ser>
        <c:ser>
          <c:idx val="11"/>
          <c:order val="11"/>
          <c:tx>
            <c:strRef>
              <c:f>'NEM Op Demand Evolution'!$M$1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'NEM Op Demand Evolution'!$A$2:$A$48</c:f>
              <c:strCache>
                <c:ptCount val="47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</c:strCache>
            </c:strRef>
          </c:cat>
          <c:val>
            <c:numRef>
              <c:f>'NEM Op Demand Evolution'!$M$2:$M$48</c:f>
              <c:numCache>
                <c:formatCode>0</c:formatCode>
                <c:ptCount val="47"/>
                <c:pt idx="0">
                  <c:v>20637.997260273973</c:v>
                </c:pt>
                <c:pt idx="1">
                  <c:v>20129.509589041096</c:v>
                </c:pt>
                <c:pt idx="2">
                  <c:v>19600.460273972603</c:v>
                </c:pt>
                <c:pt idx="3">
                  <c:v>19089.545205479451</c:v>
                </c:pt>
                <c:pt idx="4">
                  <c:v>18671.991780821918</c:v>
                </c:pt>
                <c:pt idx="5">
                  <c:v>18377.04109589041</c:v>
                </c:pt>
                <c:pt idx="6">
                  <c:v>18226.939726027398</c:v>
                </c:pt>
                <c:pt idx="7">
                  <c:v>18177.424657534248</c:v>
                </c:pt>
                <c:pt idx="8">
                  <c:v>18344.054794520547</c:v>
                </c:pt>
                <c:pt idx="9">
                  <c:v>18619.230136986302</c:v>
                </c:pt>
                <c:pt idx="10">
                  <c:v>19228.621917808217</c:v>
                </c:pt>
                <c:pt idx="11">
                  <c:v>19861.10410958904</c:v>
                </c:pt>
                <c:pt idx="12">
                  <c:v>20738.506849315068</c:v>
                </c:pt>
                <c:pt idx="13">
                  <c:v>21474.30410958904</c:v>
                </c:pt>
                <c:pt idx="14">
                  <c:v>21872.112328767122</c:v>
                </c:pt>
                <c:pt idx="15">
                  <c:v>21948.084931506848</c:v>
                </c:pt>
                <c:pt idx="16">
                  <c:v>21801.465753424658</c:v>
                </c:pt>
                <c:pt idx="17">
                  <c:v>21350.698630136987</c:v>
                </c:pt>
                <c:pt idx="18">
                  <c:v>20848.756164383562</c:v>
                </c:pt>
                <c:pt idx="19">
                  <c:v>20276.301369863013</c:v>
                </c:pt>
                <c:pt idx="20">
                  <c:v>19836.887671232878</c:v>
                </c:pt>
                <c:pt idx="21">
                  <c:v>19465.756164383562</c:v>
                </c:pt>
                <c:pt idx="22">
                  <c:v>19180.345205479451</c:v>
                </c:pt>
                <c:pt idx="23">
                  <c:v>19033.57808219178</c:v>
                </c:pt>
                <c:pt idx="24">
                  <c:v>18998.534246575342</c:v>
                </c:pt>
                <c:pt idx="25">
                  <c:v>19027.860273972601</c:v>
                </c:pt>
                <c:pt idx="26">
                  <c:v>19178.613698630135</c:v>
                </c:pt>
                <c:pt idx="27">
                  <c:v>19429.627397260276</c:v>
                </c:pt>
                <c:pt idx="28">
                  <c:v>19781.419178082193</c:v>
                </c:pt>
                <c:pt idx="29">
                  <c:v>20270.671232876713</c:v>
                </c:pt>
                <c:pt idx="30">
                  <c:v>20916.084931506848</c:v>
                </c:pt>
                <c:pt idx="31">
                  <c:v>21741.621917808217</c:v>
                </c:pt>
                <c:pt idx="32">
                  <c:v>22662.936986301371</c:v>
                </c:pt>
                <c:pt idx="33">
                  <c:v>23739.77808219178</c:v>
                </c:pt>
                <c:pt idx="34">
                  <c:v>24647.446575342467</c:v>
                </c:pt>
                <c:pt idx="35">
                  <c:v>25479.569863013698</c:v>
                </c:pt>
                <c:pt idx="36">
                  <c:v>25814.361643835615</c:v>
                </c:pt>
                <c:pt idx="37">
                  <c:v>25843.347945205478</c:v>
                </c:pt>
                <c:pt idx="38">
                  <c:v>25499.460273972603</c:v>
                </c:pt>
                <c:pt idx="39">
                  <c:v>25106.558904109588</c:v>
                </c:pt>
                <c:pt idx="40">
                  <c:v>24659.136986301372</c:v>
                </c:pt>
                <c:pt idx="41">
                  <c:v>24065.161643835618</c:v>
                </c:pt>
                <c:pt idx="42">
                  <c:v>23471.917808219179</c:v>
                </c:pt>
                <c:pt idx="43">
                  <c:v>22823.31506849315</c:v>
                </c:pt>
                <c:pt idx="44">
                  <c:v>22289.652054794522</c:v>
                </c:pt>
                <c:pt idx="45">
                  <c:v>21765.942465753425</c:v>
                </c:pt>
                <c:pt idx="46">
                  <c:v>21436.383561643837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6F6-4BF9-8260-3F796C36A3CA}"/>
            </c:ext>
          </c:extLst>
        </c:ser>
        <c:ser>
          <c:idx val="13"/>
          <c:order val="13"/>
          <c:tx>
            <c:strRef>
              <c:f>'NEM Op Demand Evolution'!$O$1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70AD47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'NEM Op Demand Evolution'!$A$2:$A$48</c:f>
              <c:strCache>
                <c:ptCount val="47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</c:strCache>
            </c:strRef>
          </c:cat>
          <c:val>
            <c:numRef>
              <c:f>'NEM Op Demand Evolution'!$O$2:$O$48</c:f>
              <c:numCache>
                <c:formatCode>0</c:formatCode>
                <c:ptCount val="47"/>
                <c:pt idx="0">
                  <c:v>20745.353424657533</c:v>
                </c:pt>
                <c:pt idx="1">
                  <c:v>20281.646575342467</c:v>
                </c:pt>
                <c:pt idx="2">
                  <c:v>19812.641095890413</c:v>
                </c:pt>
                <c:pt idx="3">
                  <c:v>19344.21095890411</c:v>
                </c:pt>
                <c:pt idx="4">
                  <c:v>18975.48493150685</c:v>
                </c:pt>
                <c:pt idx="5">
                  <c:v>18701.498630136986</c:v>
                </c:pt>
                <c:pt idx="6">
                  <c:v>18571.389041095892</c:v>
                </c:pt>
                <c:pt idx="7">
                  <c:v>18534.660273972604</c:v>
                </c:pt>
                <c:pt idx="8">
                  <c:v>18712.961643835617</c:v>
                </c:pt>
                <c:pt idx="9">
                  <c:v>18992.953424657535</c:v>
                </c:pt>
                <c:pt idx="10">
                  <c:v>19584.331506849314</c:v>
                </c:pt>
                <c:pt idx="11">
                  <c:v>20182.646575342467</c:v>
                </c:pt>
                <c:pt idx="12">
                  <c:v>21007.657534246577</c:v>
                </c:pt>
                <c:pt idx="13">
                  <c:v>21642.808219178081</c:v>
                </c:pt>
                <c:pt idx="14">
                  <c:v>21852.073972602739</c:v>
                </c:pt>
                <c:pt idx="15">
                  <c:v>21676.679452054796</c:v>
                </c:pt>
                <c:pt idx="16">
                  <c:v>21256.213698630138</c:v>
                </c:pt>
                <c:pt idx="17">
                  <c:v>20496.172602739727</c:v>
                </c:pt>
                <c:pt idx="18">
                  <c:v>19767.909589041097</c:v>
                </c:pt>
                <c:pt idx="19">
                  <c:v>19033.701369863014</c:v>
                </c:pt>
                <c:pt idx="20">
                  <c:v>18467.720547945206</c:v>
                </c:pt>
                <c:pt idx="21">
                  <c:v>18071.471232876713</c:v>
                </c:pt>
                <c:pt idx="22">
                  <c:v>17770.032876712328</c:v>
                </c:pt>
                <c:pt idx="23">
                  <c:v>17606.989041095891</c:v>
                </c:pt>
                <c:pt idx="24">
                  <c:v>17573.852054794519</c:v>
                </c:pt>
                <c:pt idx="25">
                  <c:v>17664.490410958904</c:v>
                </c:pt>
                <c:pt idx="26">
                  <c:v>17855.863013698628</c:v>
                </c:pt>
                <c:pt idx="27">
                  <c:v>18190.15890410959</c:v>
                </c:pt>
                <c:pt idx="28">
                  <c:v>18700.819178082191</c:v>
                </c:pt>
                <c:pt idx="29">
                  <c:v>19417.553424657533</c:v>
                </c:pt>
                <c:pt idx="30">
                  <c:v>20316.547945205479</c:v>
                </c:pt>
                <c:pt idx="31">
                  <c:v>21453.786301369862</c:v>
                </c:pt>
                <c:pt idx="32">
                  <c:v>22623.506849315068</c:v>
                </c:pt>
                <c:pt idx="33">
                  <c:v>23889.065753424657</c:v>
                </c:pt>
                <c:pt idx="34">
                  <c:v>24949.254794520548</c:v>
                </c:pt>
                <c:pt idx="35">
                  <c:v>25837.26301369863</c:v>
                </c:pt>
                <c:pt idx="36">
                  <c:v>26165.197260273973</c:v>
                </c:pt>
                <c:pt idx="37">
                  <c:v>26164.545205479451</c:v>
                </c:pt>
                <c:pt idx="38">
                  <c:v>25851.936986301371</c:v>
                </c:pt>
                <c:pt idx="39">
                  <c:v>25467.183561643837</c:v>
                </c:pt>
                <c:pt idx="40">
                  <c:v>24996.317808219177</c:v>
                </c:pt>
                <c:pt idx="41">
                  <c:v>24386.854794520546</c:v>
                </c:pt>
                <c:pt idx="42">
                  <c:v>23783.583561643834</c:v>
                </c:pt>
                <c:pt idx="43">
                  <c:v>23093.547945205479</c:v>
                </c:pt>
                <c:pt idx="44">
                  <c:v>22513.326027397259</c:v>
                </c:pt>
                <c:pt idx="45">
                  <c:v>21945.200000000001</c:v>
                </c:pt>
                <c:pt idx="46">
                  <c:v>21608.243835616438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6F6-4BF9-8260-3F796C36A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604200"/>
        <c:axId val="331600592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'NEM Op Demand Evolution'!$E$1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'NEM Op Demand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'NEM Op Demand Evolution'!$E$2:$E$48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20614.295890410958</c:v>
                      </c:pt>
                      <c:pt idx="1">
                        <c:v>19912.468493150685</c:v>
                      </c:pt>
                      <c:pt idx="2">
                        <c:v>19322.04109589041</c:v>
                      </c:pt>
                      <c:pt idx="3">
                        <c:v>18759.035616438356</c:v>
                      </c:pt>
                      <c:pt idx="4">
                        <c:v>18238.471232876713</c:v>
                      </c:pt>
                      <c:pt idx="5">
                        <c:v>17881.156164383563</c:v>
                      </c:pt>
                      <c:pt idx="6">
                        <c:v>17677.005479452055</c:v>
                      </c:pt>
                      <c:pt idx="7">
                        <c:v>17603.153424657536</c:v>
                      </c:pt>
                      <c:pt idx="8">
                        <c:v>17736.646575342467</c:v>
                      </c:pt>
                      <c:pt idx="9">
                        <c:v>18013.564383561643</c:v>
                      </c:pt>
                      <c:pt idx="10">
                        <c:v>18655.216438356165</c:v>
                      </c:pt>
                      <c:pt idx="11">
                        <c:v>19411.063013698629</c:v>
                      </c:pt>
                      <c:pt idx="12">
                        <c:v>20526.747945205479</c:v>
                      </c:pt>
                      <c:pt idx="13">
                        <c:v>21641.846575342464</c:v>
                      </c:pt>
                      <c:pt idx="14">
                        <c:v>22410.835616438355</c:v>
                      </c:pt>
                      <c:pt idx="15">
                        <c:v>23019.84109589041</c:v>
                      </c:pt>
                      <c:pt idx="16">
                        <c:v>23421.920547945207</c:v>
                      </c:pt>
                      <c:pt idx="17">
                        <c:v>23560.983561643836</c:v>
                      </c:pt>
                      <c:pt idx="18">
                        <c:v>23646.36712328767</c:v>
                      </c:pt>
                      <c:pt idx="19">
                        <c:v>23602.284931506849</c:v>
                      </c:pt>
                      <c:pt idx="20">
                        <c:v>23538.832876712328</c:v>
                      </c:pt>
                      <c:pt idx="21">
                        <c:v>23466.509589041096</c:v>
                      </c:pt>
                      <c:pt idx="22">
                        <c:v>23383.742465753425</c:v>
                      </c:pt>
                      <c:pt idx="23">
                        <c:v>23360.295890410958</c:v>
                      </c:pt>
                      <c:pt idx="24">
                        <c:v>23342.082191780821</c:v>
                      </c:pt>
                      <c:pt idx="25">
                        <c:v>23338.569863013698</c:v>
                      </c:pt>
                      <c:pt idx="26">
                        <c:v>23370.671232876713</c:v>
                      </c:pt>
                      <c:pt idx="27">
                        <c:v>23416.561643835616</c:v>
                      </c:pt>
                      <c:pt idx="28">
                        <c:v>23454.197260273973</c:v>
                      </c:pt>
                      <c:pt idx="29">
                        <c:v>23529.416438356166</c:v>
                      </c:pt>
                      <c:pt idx="30">
                        <c:v>23651.167123287672</c:v>
                      </c:pt>
                      <c:pt idx="31">
                        <c:v>23887.008219178082</c:v>
                      </c:pt>
                      <c:pt idx="32">
                        <c:v>24127.09315068493</c:v>
                      </c:pt>
                      <c:pt idx="33">
                        <c:v>24479.079452054793</c:v>
                      </c:pt>
                      <c:pt idx="34">
                        <c:v>24785.536986301369</c:v>
                      </c:pt>
                      <c:pt idx="35">
                        <c:v>25202.860273972601</c:v>
                      </c:pt>
                      <c:pt idx="36">
                        <c:v>25265.556164383561</c:v>
                      </c:pt>
                      <c:pt idx="37">
                        <c:v>25191.865753424656</c:v>
                      </c:pt>
                      <c:pt idx="38">
                        <c:v>24868.128767123289</c:v>
                      </c:pt>
                      <c:pt idx="39">
                        <c:v>24525.605479452053</c:v>
                      </c:pt>
                      <c:pt idx="40">
                        <c:v>24140.698630136987</c:v>
                      </c:pt>
                      <c:pt idx="41">
                        <c:v>23626.364383561642</c:v>
                      </c:pt>
                      <c:pt idx="42">
                        <c:v>23127.624657534245</c:v>
                      </c:pt>
                      <c:pt idx="43">
                        <c:v>22479.413698630138</c:v>
                      </c:pt>
                      <c:pt idx="44">
                        <c:v>22013.545205479451</c:v>
                      </c:pt>
                      <c:pt idx="45">
                        <c:v>21581.413698630138</c:v>
                      </c:pt>
                      <c:pt idx="46">
                        <c:v>21440.846575342464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56F6-4BF9-8260-3F796C36A3CA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Evolution'!$F$1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Evolution'!$F$2:$F$48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20490.583561643834</c:v>
                      </c:pt>
                      <c:pt idx="1">
                        <c:v>19817.821917808218</c:v>
                      </c:pt>
                      <c:pt idx="2">
                        <c:v>19140.547945205479</c:v>
                      </c:pt>
                      <c:pt idx="3">
                        <c:v>18555.098630136985</c:v>
                      </c:pt>
                      <c:pt idx="4">
                        <c:v>18059.331506849314</c:v>
                      </c:pt>
                      <c:pt idx="5">
                        <c:v>17719.887671232878</c:v>
                      </c:pt>
                      <c:pt idx="6">
                        <c:v>17532.865753424656</c:v>
                      </c:pt>
                      <c:pt idx="7">
                        <c:v>17476.317808219177</c:v>
                      </c:pt>
                      <c:pt idx="8">
                        <c:v>17623.295890410958</c:v>
                      </c:pt>
                      <c:pt idx="9">
                        <c:v>17909.873972602738</c:v>
                      </c:pt>
                      <c:pt idx="10">
                        <c:v>18554.019178082192</c:v>
                      </c:pt>
                      <c:pt idx="11">
                        <c:v>19309.967123287672</c:v>
                      </c:pt>
                      <c:pt idx="12">
                        <c:v>20414.09315068493</c:v>
                      </c:pt>
                      <c:pt idx="13">
                        <c:v>21512.791780821917</c:v>
                      </c:pt>
                      <c:pt idx="14">
                        <c:v>22229.953424657535</c:v>
                      </c:pt>
                      <c:pt idx="15">
                        <c:v>22789.490410958904</c:v>
                      </c:pt>
                      <c:pt idx="16">
                        <c:v>23139.076712328766</c:v>
                      </c:pt>
                      <c:pt idx="17">
                        <c:v>23208.005479452055</c:v>
                      </c:pt>
                      <c:pt idx="18">
                        <c:v>23245.232876712329</c:v>
                      </c:pt>
                      <c:pt idx="19">
                        <c:v>23148.649315068495</c:v>
                      </c:pt>
                      <c:pt idx="20">
                        <c:v>23046.64383561644</c:v>
                      </c:pt>
                      <c:pt idx="21">
                        <c:v>22947.142465753426</c:v>
                      </c:pt>
                      <c:pt idx="22">
                        <c:v>22838.558904109588</c:v>
                      </c:pt>
                      <c:pt idx="23">
                        <c:v>22802.230136986302</c:v>
                      </c:pt>
                      <c:pt idx="24">
                        <c:v>22777.605479452053</c:v>
                      </c:pt>
                      <c:pt idx="25">
                        <c:v>22771.068493150684</c:v>
                      </c:pt>
                      <c:pt idx="26">
                        <c:v>22816.602739726026</c:v>
                      </c:pt>
                      <c:pt idx="27">
                        <c:v>22890.627397260276</c:v>
                      </c:pt>
                      <c:pt idx="28">
                        <c:v>22957.747945205479</c:v>
                      </c:pt>
                      <c:pt idx="29">
                        <c:v>23056.361643835615</c:v>
                      </c:pt>
                      <c:pt idx="30">
                        <c:v>23198.641095890413</c:v>
                      </c:pt>
                      <c:pt idx="31">
                        <c:v>23464.898630136988</c:v>
                      </c:pt>
                      <c:pt idx="32">
                        <c:v>23751.931506849316</c:v>
                      </c:pt>
                      <c:pt idx="33">
                        <c:v>24154.490410958904</c:v>
                      </c:pt>
                      <c:pt idx="34">
                        <c:v>24516.219178082192</c:v>
                      </c:pt>
                      <c:pt idx="35">
                        <c:v>24980.068493150684</c:v>
                      </c:pt>
                      <c:pt idx="36">
                        <c:v>25070.400000000001</c:v>
                      </c:pt>
                      <c:pt idx="37">
                        <c:v>25034.030136986301</c:v>
                      </c:pt>
                      <c:pt idx="38">
                        <c:v>24716.704109589042</c:v>
                      </c:pt>
                      <c:pt idx="39">
                        <c:v>24379.673972602741</c:v>
                      </c:pt>
                      <c:pt idx="40">
                        <c:v>23984.679452054796</c:v>
                      </c:pt>
                      <c:pt idx="41">
                        <c:v>23449.410958904111</c:v>
                      </c:pt>
                      <c:pt idx="42">
                        <c:v>22911.438356164384</c:v>
                      </c:pt>
                      <c:pt idx="43">
                        <c:v>22266.046575342465</c:v>
                      </c:pt>
                      <c:pt idx="44">
                        <c:v>21799.200000000001</c:v>
                      </c:pt>
                      <c:pt idx="45">
                        <c:v>21331.884931506851</c:v>
                      </c:pt>
                      <c:pt idx="46">
                        <c:v>21254.117808219176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56F6-4BF9-8260-3F796C36A3CA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Evolution'!$G$1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Evolution'!$G$2:$G$48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20749.268493150685</c:v>
                      </c:pt>
                      <c:pt idx="1">
                        <c:v>20091.476712328767</c:v>
                      </c:pt>
                      <c:pt idx="2">
                        <c:v>19431.652054794522</c:v>
                      </c:pt>
                      <c:pt idx="3">
                        <c:v>18842.687671232878</c:v>
                      </c:pt>
                      <c:pt idx="4">
                        <c:v>18358.901369863015</c:v>
                      </c:pt>
                      <c:pt idx="5">
                        <c:v>18024.939726027398</c:v>
                      </c:pt>
                      <c:pt idx="6">
                        <c:v>17837.257534246575</c:v>
                      </c:pt>
                      <c:pt idx="7">
                        <c:v>17777.167123287672</c:v>
                      </c:pt>
                      <c:pt idx="8">
                        <c:v>17926.509589041096</c:v>
                      </c:pt>
                      <c:pt idx="9">
                        <c:v>18205.520547945205</c:v>
                      </c:pt>
                      <c:pt idx="10">
                        <c:v>18849.126027397262</c:v>
                      </c:pt>
                      <c:pt idx="11">
                        <c:v>19606.454794520549</c:v>
                      </c:pt>
                      <c:pt idx="12">
                        <c:v>20710.183561643837</c:v>
                      </c:pt>
                      <c:pt idx="13">
                        <c:v>21801.898630136988</c:v>
                      </c:pt>
                      <c:pt idx="14">
                        <c:v>22533.783561643835</c:v>
                      </c:pt>
                      <c:pt idx="15">
                        <c:v>23069.241095890411</c:v>
                      </c:pt>
                      <c:pt idx="16">
                        <c:v>23392.810958904109</c:v>
                      </c:pt>
                      <c:pt idx="17">
                        <c:v>23432.460273972603</c:v>
                      </c:pt>
                      <c:pt idx="18">
                        <c:v>23435.230136986302</c:v>
                      </c:pt>
                      <c:pt idx="19">
                        <c:v>23304.794520547945</c:v>
                      </c:pt>
                      <c:pt idx="20">
                        <c:v>23166.693150684932</c:v>
                      </c:pt>
                      <c:pt idx="21">
                        <c:v>23044.15890410959</c:v>
                      </c:pt>
                      <c:pt idx="22">
                        <c:v>22898.05205479452</c:v>
                      </c:pt>
                      <c:pt idx="23">
                        <c:v>22853.586301369862</c:v>
                      </c:pt>
                      <c:pt idx="24">
                        <c:v>22830.038356164383</c:v>
                      </c:pt>
                      <c:pt idx="25">
                        <c:v>22827.320547945204</c:v>
                      </c:pt>
                      <c:pt idx="26">
                        <c:v>22887.112328767122</c:v>
                      </c:pt>
                      <c:pt idx="27">
                        <c:v>22969.720547945206</c:v>
                      </c:pt>
                      <c:pt idx="28">
                        <c:v>23056.109589041094</c:v>
                      </c:pt>
                      <c:pt idx="29">
                        <c:v>23194.38082191781</c:v>
                      </c:pt>
                      <c:pt idx="30">
                        <c:v>23386.838356164382</c:v>
                      </c:pt>
                      <c:pt idx="31">
                        <c:v>23711.326027397259</c:v>
                      </c:pt>
                      <c:pt idx="32">
                        <c:v>24058.69589041096</c:v>
                      </c:pt>
                      <c:pt idx="33">
                        <c:v>24525.054794520547</c:v>
                      </c:pt>
                      <c:pt idx="34">
                        <c:v>24912.446575342467</c:v>
                      </c:pt>
                      <c:pt idx="35">
                        <c:v>25374.43287671233</c:v>
                      </c:pt>
                      <c:pt idx="36">
                        <c:v>25489.084931506848</c:v>
                      </c:pt>
                      <c:pt idx="37">
                        <c:v>25484.501369863014</c:v>
                      </c:pt>
                      <c:pt idx="38">
                        <c:v>25183.73698630137</c:v>
                      </c:pt>
                      <c:pt idx="39">
                        <c:v>24863.060273972602</c:v>
                      </c:pt>
                      <c:pt idx="40">
                        <c:v>24474.857534246574</c:v>
                      </c:pt>
                      <c:pt idx="41">
                        <c:v>23888.082191780821</c:v>
                      </c:pt>
                      <c:pt idx="42">
                        <c:v>23307.013698630137</c:v>
                      </c:pt>
                      <c:pt idx="43">
                        <c:v>22651.750684931507</c:v>
                      </c:pt>
                      <c:pt idx="44">
                        <c:v>22182.931506849316</c:v>
                      </c:pt>
                      <c:pt idx="45">
                        <c:v>21703.413698630138</c:v>
                      </c:pt>
                      <c:pt idx="46">
                        <c:v>21570.808219178081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56F6-4BF9-8260-3F796C36A3CA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Evolution'!$N$1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Evolution'!$N$2:$N$48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20770.646575342467</c:v>
                      </c:pt>
                      <c:pt idx="1">
                        <c:v>20298.065753424657</c:v>
                      </c:pt>
                      <c:pt idx="2">
                        <c:v>19809.095890410958</c:v>
                      </c:pt>
                      <c:pt idx="3">
                        <c:v>19310.786301369862</c:v>
                      </c:pt>
                      <c:pt idx="4">
                        <c:v>18905.731506849315</c:v>
                      </c:pt>
                      <c:pt idx="5">
                        <c:v>18613.024657534246</c:v>
                      </c:pt>
                      <c:pt idx="6">
                        <c:v>18467.463013698631</c:v>
                      </c:pt>
                      <c:pt idx="7">
                        <c:v>18430.04109589041</c:v>
                      </c:pt>
                      <c:pt idx="8">
                        <c:v>18604.230136986302</c:v>
                      </c:pt>
                      <c:pt idx="9">
                        <c:v>18882.539726027397</c:v>
                      </c:pt>
                      <c:pt idx="10">
                        <c:v>19487.95890410959</c:v>
                      </c:pt>
                      <c:pt idx="11">
                        <c:v>20110.479452054795</c:v>
                      </c:pt>
                      <c:pt idx="12">
                        <c:v>20976.852054794519</c:v>
                      </c:pt>
                      <c:pt idx="13">
                        <c:v>21691.613698630135</c:v>
                      </c:pt>
                      <c:pt idx="14">
                        <c:v>22075.56712328767</c:v>
                      </c:pt>
                      <c:pt idx="15">
                        <c:v>22106.969863013699</c:v>
                      </c:pt>
                      <c:pt idx="16">
                        <c:v>21877.317808219177</c:v>
                      </c:pt>
                      <c:pt idx="17">
                        <c:v>21327.797260273972</c:v>
                      </c:pt>
                      <c:pt idx="18">
                        <c:v>20764.153424657536</c:v>
                      </c:pt>
                      <c:pt idx="19">
                        <c:v>20169.134246575344</c:v>
                      </c:pt>
                      <c:pt idx="20">
                        <c:v>19711.073972602739</c:v>
                      </c:pt>
                      <c:pt idx="21">
                        <c:v>19332.753424657534</c:v>
                      </c:pt>
                      <c:pt idx="22">
                        <c:v>19045.558904109588</c:v>
                      </c:pt>
                      <c:pt idx="23">
                        <c:v>18883.638356164385</c:v>
                      </c:pt>
                      <c:pt idx="24">
                        <c:v>18820.693150684932</c:v>
                      </c:pt>
                      <c:pt idx="25">
                        <c:v>18853.923287671234</c:v>
                      </c:pt>
                      <c:pt idx="26">
                        <c:v>19020.260273972603</c:v>
                      </c:pt>
                      <c:pt idx="27">
                        <c:v>19282.071232876711</c:v>
                      </c:pt>
                      <c:pt idx="28">
                        <c:v>19668.238356164384</c:v>
                      </c:pt>
                      <c:pt idx="29">
                        <c:v>20212.720547945206</c:v>
                      </c:pt>
                      <c:pt idx="30">
                        <c:v>20914.419178082193</c:v>
                      </c:pt>
                      <c:pt idx="31">
                        <c:v>21836.246575342466</c:v>
                      </c:pt>
                      <c:pt idx="32">
                        <c:v>22845.876712328769</c:v>
                      </c:pt>
                      <c:pt idx="33">
                        <c:v>23990.139726027399</c:v>
                      </c:pt>
                      <c:pt idx="34">
                        <c:v>24934.172602739727</c:v>
                      </c:pt>
                      <c:pt idx="35">
                        <c:v>25748.397260273974</c:v>
                      </c:pt>
                      <c:pt idx="36">
                        <c:v>26049.517808219178</c:v>
                      </c:pt>
                      <c:pt idx="37">
                        <c:v>26096.915068493152</c:v>
                      </c:pt>
                      <c:pt idx="38">
                        <c:v>25806.975342465754</c:v>
                      </c:pt>
                      <c:pt idx="39">
                        <c:v>25459.556164383561</c:v>
                      </c:pt>
                      <c:pt idx="40">
                        <c:v>25062.443835616439</c:v>
                      </c:pt>
                      <c:pt idx="41">
                        <c:v>24472.249315068493</c:v>
                      </c:pt>
                      <c:pt idx="42">
                        <c:v>23834.230136986302</c:v>
                      </c:pt>
                      <c:pt idx="43">
                        <c:v>23164.336986301369</c:v>
                      </c:pt>
                      <c:pt idx="44">
                        <c:v>22556.301369863013</c:v>
                      </c:pt>
                      <c:pt idx="45">
                        <c:v>21987.227397260274</c:v>
                      </c:pt>
                      <c:pt idx="46">
                        <c:v>21655.358904109587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56F6-4BF9-8260-3F796C36A3CA}"/>
                  </c:ext>
                </c:extLst>
              </c15:ser>
            </c15:filteredLineSeries>
          </c:ext>
        </c:extLst>
      </c:lineChart>
      <c:catAx>
        <c:axId val="33160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600592"/>
        <c:crosses val="autoZero"/>
        <c:auto val="1"/>
        <c:lblAlgn val="ctr"/>
        <c:lblOffset val="100"/>
        <c:noMultiLvlLbl val="0"/>
      </c:catAx>
      <c:valAx>
        <c:axId val="331600592"/>
        <c:scaling>
          <c:orientation val="minMax"/>
          <c:min val="1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400">
                    <a:solidFill>
                      <a:schemeClr val="tx1"/>
                    </a:solidFill>
                  </a:rPr>
                  <a:t>Average</a:t>
                </a:r>
                <a:r>
                  <a:rPr lang="en-AU" sz="1400" baseline="0">
                    <a:solidFill>
                      <a:schemeClr val="tx1"/>
                    </a:solidFill>
                  </a:rPr>
                  <a:t> </a:t>
                </a:r>
                <a:r>
                  <a:rPr lang="en-AU" sz="1400">
                    <a:solidFill>
                      <a:schemeClr val="tx1"/>
                    </a:solidFill>
                  </a:rPr>
                  <a:t>Operational</a:t>
                </a:r>
                <a:r>
                  <a:rPr lang="en-AU" sz="1400" baseline="0">
                    <a:solidFill>
                      <a:schemeClr val="tx1"/>
                    </a:solidFill>
                  </a:rPr>
                  <a:t> Demand (MW)</a:t>
                </a:r>
                <a:endParaRPr lang="en-AU" sz="14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8.1851788928151495E-3"/>
              <c:y val="0.183572404674953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604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147570396845368"/>
          <c:y val="0.14467067209015932"/>
          <c:w val="6.8460133263576237E-2"/>
          <c:h val="0.485865955144232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41855843731677"/>
          <c:y val="5.2643910175539772E-2"/>
          <c:w val="0.85327336331834081"/>
          <c:h val="0.77179546864964088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21/10/2018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Sheet1!$C$2:$C$49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00:00</c:v>
                </c:pt>
              </c:strCache>
            </c:strRef>
          </c:cat>
          <c:val>
            <c:numRef>
              <c:f>Sheet1!$E$2:$E$49</c:f>
              <c:numCache>
                <c:formatCode>General</c:formatCode>
                <c:ptCount val="48"/>
                <c:pt idx="0">
                  <c:v>1360</c:v>
                </c:pt>
                <c:pt idx="1">
                  <c:v>1324</c:v>
                </c:pt>
                <c:pt idx="2">
                  <c:v>1248</c:v>
                </c:pt>
                <c:pt idx="3">
                  <c:v>1193</c:v>
                </c:pt>
                <c:pt idx="4">
                  <c:v>1144</c:v>
                </c:pt>
                <c:pt idx="5">
                  <c:v>1110</c:v>
                </c:pt>
                <c:pt idx="6">
                  <c:v>1084</c:v>
                </c:pt>
                <c:pt idx="7">
                  <c:v>1069</c:v>
                </c:pt>
                <c:pt idx="8">
                  <c:v>1060</c:v>
                </c:pt>
                <c:pt idx="9">
                  <c:v>1061</c:v>
                </c:pt>
                <c:pt idx="10">
                  <c:v>1068</c:v>
                </c:pt>
                <c:pt idx="11">
                  <c:v>1089</c:v>
                </c:pt>
                <c:pt idx="12">
                  <c:v>1082</c:v>
                </c:pt>
                <c:pt idx="13">
                  <c:v>1089</c:v>
                </c:pt>
                <c:pt idx="14">
                  <c:v>1065</c:v>
                </c:pt>
                <c:pt idx="15">
                  <c:v>1004</c:v>
                </c:pt>
                <c:pt idx="16">
                  <c:v>942</c:v>
                </c:pt>
                <c:pt idx="17">
                  <c:v>874</c:v>
                </c:pt>
                <c:pt idx="18">
                  <c:v>806</c:v>
                </c:pt>
                <c:pt idx="19">
                  <c:v>740</c:v>
                </c:pt>
                <c:pt idx="20">
                  <c:v>699</c:v>
                </c:pt>
                <c:pt idx="21">
                  <c:v>659</c:v>
                </c:pt>
                <c:pt idx="22">
                  <c:v>628</c:v>
                </c:pt>
                <c:pt idx="23">
                  <c:v>618</c:v>
                </c:pt>
                <c:pt idx="24">
                  <c:v>601</c:v>
                </c:pt>
                <c:pt idx="25">
                  <c:v>599</c:v>
                </c:pt>
                <c:pt idx="26">
                  <c:v>602</c:v>
                </c:pt>
                <c:pt idx="27">
                  <c:v>620</c:v>
                </c:pt>
                <c:pt idx="28">
                  <c:v>641</c:v>
                </c:pt>
                <c:pt idx="29">
                  <c:v>688</c:v>
                </c:pt>
                <c:pt idx="30">
                  <c:v>728</c:v>
                </c:pt>
                <c:pt idx="31">
                  <c:v>798</c:v>
                </c:pt>
                <c:pt idx="32">
                  <c:v>886</c:v>
                </c:pt>
                <c:pt idx="33">
                  <c:v>991</c:v>
                </c:pt>
                <c:pt idx="34">
                  <c:v>1104</c:v>
                </c:pt>
                <c:pt idx="35">
                  <c:v>1207</c:v>
                </c:pt>
                <c:pt idx="36">
                  <c:v>1285</c:v>
                </c:pt>
                <c:pt idx="37">
                  <c:v>1333</c:v>
                </c:pt>
                <c:pt idx="38">
                  <c:v>1363</c:v>
                </c:pt>
                <c:pt idx="39">
                  <c:v>1383</c:v>
                </c:pt>
                <c:pt idx="40">
                  <c:v>1351</c:v>
                </c:pt>
                <c:pt idx="41">
                  <c:v>1314</c:v>
                </c:pt>
                <c:pt idx="42">
                  <c:v>1268</c:v>
                </c:pt>
                <c:pt idx="43">
                  <c:v>1221</c:v>
                </c:pt>
                <c:pt idx="44">
                  <c:v>1185</c:v>
                </c:pt>
                <c:pt idx="45">
                  <c:v>1164</c:v>
                </c:pt>
                <c:pt idx="46">
                  <c:v>1164</c:v>
                </c:pt>
                <c:pt idx="47">
                  <c:v>1328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25-45ED-A246-A22F755B72F1}"/>
            </c:ext>
          </c:extLst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10/11/2019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Sheet1!$C$2:$C$49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00:00</c:v>
                </c:pt>
              </c:strCache>
            </c:strRef>
          </c:cat>
          <c:val>
            <c:numRef>
              <c:f>Sheet1!$F$2:$F$49</c:f>
              <c:numCache>
                <c:formatCode>General</c:formatCode>
                <c:ptCount val="48"/>
                <c:pt idx="0">
                  <c:v>1433</c:v>
                </c:pt>
                <c:pt idx="1">
                  <c:v>1392</c:v>
                </c:pt>
                <c:pt idx="2">
                  <c:v>1318</c:v>
                </c:pt>
                <c:pt idx="3">
                  <c:v>1259</c:v>
                </c:pt>
                <c:pt idx="4">
                  <c:v>1224</c:v>
                </c:pt>
                <c:pt idx="5">
                  <c:v>1211</c:v>
                </c:pt>
                <c:pt idx="6">
                  <c:v>1177</c:v>
                </c:pt>
                <c:pt idx="7">
                  <c:v>1146</c:v>
                </c:pt>
                <c:pt idx="8">
                  <c:v>1131</c:v>
                </c:pt>
                <c:pt idx="9">
                  <c:v>1127</c:v>
                </c:pt>
                <c:pt idx="10">
                  <c:v>1098</c:v>
                </c:pt>
                <c:pt idx="11">
                  <c:v>1102</c:v>
                </c:pt>
                <c:pt idx="12">
                  <c:v>1102</c:v>
                </c:pt>
                <c:pt idx="13">
                  <c:v>1085</c:v>
                </c:pt>
                <c:pt idx="14">
                  <c:v>1049</c:v>
                </c:pt>
                <c:pt idx="15">
                  <c:v>982</c:v>
                </c:pt>
                <c:pt idx="16">
                  <c:v>882</c:v>
                </c:pt>
                <c:pt idx="17">
                  <c:v>776</c:v>
                </c:pt>
                <c:pt idx="18">
                  <c:v>691</c:v>
                </c:pt>
                <c:pt idx="19">
                  <c:v>614</c:v>
                </c:pt>
                <c:pt idx="20">
                  <c:v>568</c:v>
                </c:pt>
                <c:pt idx="21">
                  <c:v>526</c:v>
                </c:pt>
                <c:pt idx="22">
                  <c:v>505</c:v>
                </c:pt>
                <c:pt idx="23">
                  <c:v>494</c:v>
                </c:pt>
                <c:pt idx="24">
                  <c:v>484</c:v>
                </c:pt>
                <c:pt idx="25">
                  <c:v>471</c:v>
                </c:pt>
                <c:pt idx="26">
                  <c:v>458</c:v>
                </c:pt>
                <c:pt idx="27">
                  <c:v>475</c:v>
                </c:pt>
                <c:pt idx="28">
                  <c:v>500</c:v>
                </c:pt>
                <c:pt idx="29">
                  <c:v>544</c:v>
                </c:pt>
                <c:pt idx="30">
                  <c:v>608</c:v>
                </c:pt>
                <c:pt idx="31">
                  <c:v>676</c:v>
                </c:pt>
                <c:pt idx="32">
                  <c:v>799</c:v>
                </c:pt>
                <c:pt idx="33">
                  <c:v>930</c:v>
                </c:pt>
                <c:pt idx="34">
                  <c:v>1049</c:v>
                </c:pt>
                <c:pt idx="35">
                  <c:v>1174</c:v>
                </c:pt>
                <c:pt idx="36">
                  <c:v>1266</c:v>
                </c:pt>
                <c:pt idx="37">
                  <c:v>1313</c:v>
                </c:pt>
                <c:pt idx="38">
                  <c:v>1344</c:v>
                </c:pt>
                <c:pt idx="39">
                  <c:v>1357</c:v>
                </c:pt>
                <c:pt idx="40">
                  <c:v>1359</c:v>
                </c:pt>
                <c:pt idx="41">
                  <c:v>1328</c:v>
                </c:pt>
                <c:pt idx="42">
                  <c:v>1294</c:v>
                </c:pt>
                <c:pt idx="43">
                  <c:v>1252</c:v>
                </c:pt>
                <c:pt idx="44">
                  <c:v>1210</c:v>
                </c:pt>
                <c:pt idx="45">
                  <c:v>1201</c:v>
                </c:pt>
                <c:pt idx="46">
                  <c:v>1188</c:v>
                </c:pt>
                <c:pt idx="47">
                  <c:v>1350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25-45ED-A246-A22F755B72F1}"/>
            </c:ext>
          </c:extLst>
        </c:ser>
        <c:ser>
          <c:idx val="2"/>
          <c:order val="2"/>
          <c:tx>
            <c:strRef>
              <c:f>Sheet1!$G$1</c:f>
              <c:strCache>
                <c:ptCount val="1"/>
                <c:pt idx="0">
                  <c:v>11/10/2020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Sheet1!$C$2:$C$49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00:00</c:v>
                </c:pt>
              </c:strCache>
            </c:strRef>
          </c:cat>
          <c:val>
            <c:numRef>
              <c:f>Sheet1!$G$2:$G$49</c:f>
              <c:numCache>
                <c:formatCode>General</c:formatCode>
                <c:ptCount val="48"/>
                <c:pt idx="0">
                  <c:v>1337</c:v>
                </c:pt>
                <c:pt idx="1">
                  <c:v>1302</c:v>
                </c:pt>
                <c:pt idx="2">
                  <c:v>1229</c:v>
                </c:pt>
                <c:pt idx="3">
                  <c:v>1161</c:v>
                </c:pt>
                <c:pt idx="4">
                  <c:v>1114</c:v>
                </c:pt>
                <c:pt idx="5">
                  <c:v>1086</c:v>
                </c:pt>
                <c:pt idx="6">
                  <c:v>1056</c:v>
                </c:pt>
                <c:pt idx="7">
                  <c:v>1041</c:v>
                </c:pt>
                <c:pt idx="8">
                  <c:v>1031</c:v>
                </c:pt>
                <c:pt idx="9">
                  <c:v>1032</c:v>
                </c:pt>
                <c:pt idx="10">
                  <c:v>1039</c:v>
                </c:pt>
                <c:pt idx="11">
                  <c:v>1065</c:v>
                </c:pt>
                <c:pt idx="12">
                  <c:v>1089</c:v>
                </c:pt>
                <c:pt idx="13">
                  <c:v>1091</c:v>
                </c:pt>
                <c:pt idx="14">
                  <c:v>1032</c:v>
                </c:pt>
                <c:pt idx="15">
                  <c:v>910</c:v>
                </c:pt>
                <c:pt idx="16">
                  <c:v>828</c:v>
                </c:pt>
                <c:pt idx="17">
                  <c:v>714</c:v>
                </c:pt>
                <c:pt idx="18">
                  <c:v>604</c:v>
                </c:pt>
                <c:pt idx="19">
                  <c:v>518</c:v>
                </c:pt>
                <c:pt idx="20">
                  <c:v>444</c:v>
                </c:pt>
                <c:pt idx="21">
                  <c:v>381</c:v>
                </c:pt>
                <c:pt idx="22">
                  <c:v>342</c:v>
                </c:pt>
                <c:pt idx="23">
                  <c:v>332</c:v>
                </c:pt>
                <c:pt idx="24">
                  <c:v>300</c:v>
                </c:pt>
                <c:pt idx="25">
                  <c:v>307</c:v>
                </c:pt>
                <c:pt idx="26">
                  <c:v>313</c:v>
                </c:pt>
                <c:pt idx="27">
                  <c:v>339</c:v>
                </c:pt>
                <c:pt idx="28">
                  <c:v>371</c:v>
                </c:pt>
                <c:pt idx="29">
                  <c:v>424</c:v>
                </c:pt>
                <c:pt idx="30">
                  <c:v>490</c:v>
                </c:pt>
                <c:pt idx="31">
                  <c:v>579</c:v>
                </c:pt>
                <c:pt idx="32">
                  <c:v>694</c:v>
                </c:pt>
                <c:pt idx="33">
                  <c:v>840</c:v>
                </c:pt>
                <c:pt idx="34">
                  <c:v>996</c:v>
                </c:pt>
                <c:pt idx="35">
                  <c:v>1157</c:v>
                </c:pt>
                <c:pt idx="36">
                  <c:v>1269</c:v>
                </c:pt>
                <c:pt idx="37">
                  <c:v>1304</c:v>
                </c:pt>
                <c:pt idx="38">
                  <c:v>1341</c:v>
                </c:pt>
                <c:pt idx="39">
                  <c:v>1331</c:v>
                </c:pt>
                <c:pt idx="40">
                  <c:v>1314</c:v>
                </c:pt>
                <c:pt idx="41">
                  <c:v>1272</c:v>
                </c:pt>
                <c:pt idx="42">
                  <c:v>1242</c:v>
                </c:pt>
                <c:pt idx="43">
                  <c:v>1197</c:v>
                </c:pt>
                <c:pt idx="44">
                  <c:v>1167</c:v>
                </c:pt>
                <c:pt idx="45">
                  <c:v>1151</c:v>
                </c:pt>
                <c:pt idx="46">
                  <c:v>1144</c:v>
                </c:pt>
                <c:pt idx="47">
                  <c:v>1312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25-45ED-A246-A22F755B72F1}"/>
            </c:ext>
          </c:extLst>
        </c:ser>
        <c:ser>
          <c:idx val="3"/>
          <c:order val="3"/>
          <c:tx>
            <c:strRef>
              <c:f>Sheet1!$H$1</c:f>
              <c:strCache>
                <c:ptCount val="1"/>
                <c:pt idx="0">
                  <c:v>21/11/2021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Sheet1!$C$2:$C$49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00:00</c:v>
                </c:pt>
              </c:strCache>
            </c:strRef>
          </c:cat>
          <c:val>
            <c:numRef>
              <c:f>Sheet1!$H$2:$H$49</c:f>
              <c:numCache>
                <c:formatCode>General</c:formatCode>
                <c:ptCount val="48"/>
                <c:pt idx="0">
                  <c:v>1230</c:v>
                </c:pt>
                <c:pt idx="1">
                  <c:v>1333</c:v>
                </c:pt>
                <c:pt idx="2">
                  <c:v>1286</c:v>
                </c:pt>
                <c:pt idx="3">
                  <c:v>1237</c:v>
                </c:pt>
                <c:pt idx="4">
                  <c:v>1176</c:v>
                </c:pt>
                <c:pt idx="5">
                  <c:v>1155</c:v>
                </c:pt>
                <c:pt idx="6">
                  <c:v>1143</c:v>
                </c:pt>
                <c:pt idx="7">
                  <c:v>1132</c:v>
                </c:pt>
                <c:pt idx="8">
                  <c:v>1129</c:v>
                </c:pt>
                <c:pt idx="9">
                  <c:v>1122</c:v>
                </c:pt>
                <c:pt idx="10">
                  <c:v>1124</c:v>
                </c:pt>
                <c:pt idx="11">
                  <c:v>1127</c:v>
                </c:pt>
                <c:pt idx="12">
                  <c:v>1091</c:v>
                </c:pt>
                <c:pt idx="13">
                  <c:v>1040</c:v>
                </c:pt>
                <c:pt idx="14">
                  <c:v>956</c:v>
                </c:pt>
                <c:pt idx="15">
                  <c:v>850</c:v>
                </c:pt>
                <c:pt idx="16">
                  <c:v>720</c:v>
                </c:pt>
                <c:pt idx="17">
                  <c:v>620</c:v>
                </c:pt>
                <c:pt idx="18">
                  <c:v>494</c:v>
                </c:pt>
                <c:pt idx="19">
                  <c:v>372</c:v>
                </c:pt>
                <c:pt idx="20">
                  <c:v>278</c:v>
                </c:pt>
                <c:pt idx="21">
                  <c:v>221</c:v>
                </c:pt>
                <c:pt idx="22">
                  <c:v>171</c:v>
                </c:pt>
                <c:pt idx="23">
                  <c:v>144</c:v>
                </c:pt>
                <c:pt idx="24">
                  <c:v>110</c:v>
                </c:pt>
                <c:pt idx="25">
                  <c:v>104</c:v>
                </c:pt>
                <c:pt idx="26">
                  <c:v>123</c:v>
                </c:pt>
                <c:pt idx="27">
                  <c:v>124</c:v>
                </c:pt>
                <c:pt idx="28">
                  <c:v>139</c:v>
                </c:pt>
                <c:pt idx="29">
                  <c:v>177</c:v>
                </c:pt>
                <c:pt idx="30">
                  <c:v>250</c:v>
                </c:pt>
                <c:pt idx="31">
                  <c:v>361</c:v>
                </c:pt>
                <c:pt idx="32">
                  <c:v>517</c:v>
                </c:pt>
                <c:pt idx="33">
                  <c:v>705</c:v>
                </c:pt>
                <c:pt idx="34">
                  <c:v>869</c:v>
                </c:pt>
                <c:pt idx="35">
                  <c:v>999</c:v>
                </c:pt>
                <c:pt idx="36">
                  <c:v>1140</c:v>
                </c:pt>
                <c:pt idx="37">
                  <c:v>1253</c:v>
                </c:pt>
                <c:pt idx="38">
                  <c:v>1340</c:v>
                </c:pt>
                <c:pt idx="39">
                  <c:v>1384</c:v>
                </c:pt>
                <c:pt idx="40">
                  <c:v>1408</c:v>
                </c:pt>
                <c:pt idx="41">
                  <c:v>1390</c:v>
                </c:pt>
                <c:pt idx="42">
                  <c:v>1350</c:v>
                </c:pt>
                <c:pt idx="43">
                  <c:v>1315</c:v>
                </c:pt>
                <c:pt idx="44">
                  <c:v>1269</c:v>
                </c:pt>
                <c:pt idx="45">
                  <c:v>1254</c:v>
                </c:pt>
                <c:pt idx="46">
                  <c:v>1238</c:v>
                </c:pt>
                <c:pt idx="47">
                  <c:v>1379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25-45ED-A246-A22F755B72F1}"/>
            </c:ext>
          </c:extLst>
        </c:ser>
        <c:ser>
          <c:idx val="4"/>
          <c:order val="4"/>
          <c:tx>
            <c:strRef>
              <c:f>Sheet1!$I$1</c:f>
              <c:strCache>
                <c:ptCount val="1"/>
                <c:pt idx="0">
                  <c:v>16/10/2022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Sheet1!$C$2:$C$49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00:00</c:v>
                </c:pt>
              </c:strCache>
            </c:strRef>
          </c:cat>
          <c:val>
            <c:numRef>
              <c:f>Sheet1!$I$2:$I$49</c:f>
              <c:numCache>
                <c:formatCode>General</c:formatCode>
                <c:ptCount val="48"/>
                <c:pt idx="0">
                  <c:v>1357</c:v>
                </c:pt>
                <c:pt idx="1">
                  <c:v>1360</c:v>
                </c:pt>
                <c:pt idx="2">
                  <c:v>1323</c:v>
                </c:pt>
                <c:pt idx="3">
                  <c:v>1260</c:v>
                </c:pt>
                <c:pt idx="4">
                  <c:v>1204</c:v>
                </c:pt>
                <c:pt idx="5">
                  <c:v>1167</c:v>
                </c:pt>
                <c:pt idx="6">
                  <c:v>1130</c:v>
                </c:pt>
                <c:pt idx="7">
                  <c:v>1118</c:v>
                </c:pt>
                <c:pt idx="8">
                  <c:v>1110</c:v>
                </c:pt>
                <c:pt idx="9">
                  <c:v>1107</c:v>
                </c:pt>
                <c:pt idx="10">
                  <c:v>1122</c:v>
                </c:pt>
                <c:pt idx="11">
                  <c:v>1141</c:v>
                </c:pt>
                <c:pt idx="12">
                  <c:v>1161</c:v>
                </c:pt>
                <c:pt idx="13">
                  <c:v>1142</c:v>
                </c:pt>
                <c:pt idx="14">
                  <c:v>1040</c:v>
                </c:pt>
                <c:pt idx="15">
                  <c:v>881</c:v>
                </c:pt>
                <c:pt idx="16">
                  <c:v>721</c:v>
                </c:pt>
                <c:pt idx="17">
                  <c:v>570</c:v>
                </c:pt>
                <c:pt idx="18">
                  <c:v>423</c:v>
                </c:pt>
                <c:pt idx="19">
                  <c:v>337</c:v>
                </c:pt>
                <c:pt idx="20">
                  <c:v>274</c:v>
                </c:pt>
                <c:pt idx="21">
                  <c:v>192</c:v>
                </c:pt>
                <c:pt idx="22">
                  <c:v>140</c:v>
                </c:pt>
                <c:pt idx="23">
                  <c:v>122</c:v>
                </c:pt>
                <c:pt idx="24">
                  <c:v>111</c:v>
                </c:pt>
                <c:pt idx="25">
                  <c:v>100</c:v>
                </c:pt>
                <c:pt idx="26">
                  <c:v>109</c:v>
                </c:pt>
                <c:pt idx="27">
                  <c:v>137</c:v>
                </c:pt>
                <c:pt idx="28">
                  <c:v>159</c:v>
                </c:pt>
                <c:pt idx="29">
                  <c:v>163</c:v>
                </c:pt>
                <c:pt idx="30">
                  <c:v>242</c:v>
                </c:pt>
                <c:pt idx="31">
                  <c:v>357</c:v>
                </c:pt>
                <c:pt idx="32">
                  <c:v>502</c:v>
                </c:pt>
                <c:pt idx="33">
                  <c:v>690</c:v>
                </c:pt>
                <c:pt idx="34">
                  <c:v>897</c:v>
                </c:pt>
                <c:pt idx="35">
                  <c:v>1072</c:v>
                </c:pt>
                <c:pt idx="36">
                  <c:v>1223</c:v>
                </c:pt>
                <c:pt idx="37">
                  <c:v>1335</c:v>
                </c:pt>
                <c:pt idx="38">
                  <c:v>1389</c:v>
                </c:pt>
                <c:pt idx="39">
                  <c:v>1417</c:v>
                </c:pt>
                <c:pt idx="40">
                  <c:v>1399</c:v>
                </c:pt>
                <c:pt idx="41">
                  <c:v>1367</c:v>
                </c:pt>
                <c:pt idx="42">
                  <c:v>1330</c:v>
                </c:pt>
                <c:pt idx="43">
                  <c:v>1289</c:v>
                </c:pt>
                <c:pt idx="44">
                  <c:v>1247</c:v>
                </c:pt>
                <c:pt idx="45">
                  <c:v>1220</c:v>
                </c:pt>
                <c:pt idx="46">
                  <c:v>1198</c:v>
                </c:pt>
                <c:pt idx="47">
                  <c:v>1317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725-45ED-A246-A22F755B72F1}"/>
            </c:ext>
          </c:extLst>
        </c:ser>
        <c:ser>
          <c:idx val="5"/>
          <c:order val="5"/>
          <c:tx>
            <c:strRef>
              <c:f>Sheet1!$J$1</c:f>
              <c:strCache>
                <c:ptCount val="1"/>
                <c:pt idx="0">
                  <c:v>31/12/2023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Sheet1!$C$2:$C$49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00:00</c:v>
                </c:pt>
              </c:strCache>
            </c:strRef>
          </c:cat>
          <c:val>
            <c:numRef>
              <c:f>Sheet1!$J$2:$J$49</c:f>
              <c:numCache>
                <c:formatCode>General</c:formatCode>
                <c:ptCount val="48"/>
                <c:pt idx="0">
                  <c:v>1308</c:v>
                </c:pt>
                <c:pt idx="1">
                  <c:v>1321</c:v>
                </c:pt>
                <c:pt idx="2">
                  <c:v>1281</c:v>
                </c:pt>
                <c:pt idx="3">
                  <c:v>1244</c:v>
                </c:pt>
                <c:pt idx="4">
                  <c:v>1206</c:v>
                </c:pt>
                <c:pt idx="5">
                  <c:v>1185</c:v>
                </c:pt>
                <c:pt idx="6">
                  <c:v>1172</c:v>
                </c:pt>
                <c:pt idx="7">
                  <c:v>1140</c:v>
                </c:pt>
                <c:pt idx="8">
                  <c:v>1153</c:v>
                </c:pt>
                <c:pt idx="9">
                  <c:v>1131</c:v>
                </c:pt>
                <c:pt idx="10">
                  <c:v>1127</c:v>
                </c:pt>
                <c:pt idx="11">
                  <c:v>1126</c:v>
                </c:pt>
                <c:pt idx="12">
                  <c:v>1096</c:v>
                </c:pt>
                <c:pt idx="13">
                  <c:v>1021</c:v>
                </c:pt>
                <c:pt idx="14">
                  <c:v>898</c:v>
                </c:pt>
                <c:pt idx="15">
                  <c:v>784</c:v>
                </c:pt>
                <c:pt idx="16">
                  <c:v>633</c:v>
                </c:pt>
                <c:pt idx="17">
                  <c:v>482</c:v>
                </c:pt>
                <c:pt idx="18">
                  <c:v>333</c:v>
                </c:pt>
                <c:pt idx="19">
                  <c:v>252</c:v>
                </c:pt>
                <c:pt idx="20">
                  <c:v>148</c:v>
                </c:pt>
                <c:pt idx="21">
                  <c:v>92</c:v>
                </c:pt>
                <c:pt idx="22">
                  <c:v>40</c:v>
                </c:pt>
                <c:pt idx="23">
                  <c:v>-3</c:v>
                </c:pt>
                <c:pt idx="24">
                  <c:v>-13</c:v>
                </c:pt>
                <c:pt idx="25">
                  <c:v>-20</c:v>
                </c:pt>
                <c:pt idx="26">
                  <c:v>-26</c:v>
                </c:pt>
                <c:pt idx="27">
                  <c:v>-7</c:v>
                </c:pt>
                <c:pt idx="28">
                  <c:v>24</c:v>
                </c:pt>
                <c:pt idx="29">
                  <c:v>81</c:v>
                </c:pt>
                <c:pt idx="30">
                  <c:v>155</c:v>
                </c:pt>
                <c:pt idx="31">
                  <c:v>256</c:v>
                </c:pt>
                <c:pt idx="32">
                  <c:v>387</c:v>
                </c:pt>
                <c:pt idx="33">
                  <c:v>571</c:v>
                </c:pt>
                <c:pt idx="34">
                  <c:v>745</c:v>
                </c:pt>
                <c:pt idx="35">
                  <c:v>899</c:v>
                </c:pt>
                <c:pt idx="36">
                  <c:v>1040</c:v>
                </c:pt>
                <c:pt idx="37">
                  <c:v>1185</c:v>
                </c:pt>
                <c:pt idx="38">
                  <c:v>1257</c:v>
                </c:pt>
                <c:pt idx="39">
                  <c:v>1315</c:v>
                </c:pt>
                <c:pt idx="40">
                  <c:v>1329</c:v>
                </c:pt>
                <c:pt idx="41">
                  <c:v>1342</c:v>
                </c:pt>
                <c:pt idx="42">
                  <c:v>1327</c:v>
                </c:pt>
                <c:pt idx="43">
                  <c:v>1294</c:v>
                </c:pt>
                <c:pt idx="44">
                  <c:v>1275</c:v>
                </c:pt>
                <c:pt idx="45">
                  <c:v>1255</c:v>
                </c:pt>
                <c:pt idx="46">
                  <c:v>1237</c:v>
                </c:pt>
                <c:pt idx="47">
                  <c:v>1300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725-45ED-A246-A22F755B7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790672"/>
        <c:axId val="105791392"/>
      </c:lineChart>
      <c:catAx>
        <c:axId val="10579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ova" panose="020B0504020202020204"/>
                <a:ea typeface="+mn-ea"/>
                <a:cs typeface="+mn-cs"/>
              </a:defRPr>
            </a:pPr>
            <a:endParaRPr lang="en-US"/>
          </a:p>
        </c:txPr>
        <c:crossAx val="105791392"/>
        <c:crosses val="autoZero"/>
        <c:auto val="1"/>
        <c:lblAlgn val="ctr"/>
        <c:lblOffset val="100"/>
        <c:noMultiLvlLbl val="0"/>
      </c:catAx>
      <c:valAx>
        <c:axId val="10579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 Nova" panose="020B0504020202020204"/>
                    <a:ea typeface="+mn-ea"/>
                    <a:cs typeface="+mn-cs"/>
                  </a:defRPr>
                </a:pPr>
                <a:r>
                  <a:rPr lang="en-AU" sz="1200">
                    <a:solidFill>
                      <a:sysClr val="windowText" lastClr="000000"/>
                    </a:solidFill>
                    <a:latin typeface="Arial Nova" panose="020B0504020202020204"/>
                  </a:rPr>
                  <a:t>Operational Demand</a:t>
                </a:r>
                <a:r>
                  <a:rPr lang="en-AU" sz="1200" baseline="0">
                    <a:solidFill>
                      <a:sysClr val="windowText" lastClr="000000"/>
                    </a:solidFill>
                    <a:latin typeface="Arial Nova" panose="020B0504020202020204"/>
                  </a:rPr>
                  <a:t> (MW)</a:t>
                </a:r>
                <a:endParaRPr lang="en-AU" sz="1200">
                  <a:solidFill>
                    <a:sysClr val="windowText" lastClr="000000"/>
                  </a:solidFill>
                  <a:latin typeface="Arial Nova" panose="020B0504020202020204"/>
                </a:endParaRPr>
              </a:p>
            </c:rich>
          </c:tx>
          <c:layout>
            <c:manualLayout>
              <c:xMode val="edge"/>
              <c:yMode val="edge"/>
              <c:x val="9.7101906877430956E-3"/>
              <c:y val="0.207079495713313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 Nova" panose="020B0504020202020204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ova" panose="020B0504020202020204"/>
                <a:ea typeface="+mn-ea"/>
                <a:cs typeface="+mn-cs"/>
              </a:defRPr>
            </a:pPr>
            <a:endParaRPr lang="en-US"/>
          </a:p>
        </c:txPr>
        <c:crossAx val="10579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26646648256E-2"/>
          <c:y val="0.93271123213919604"/>
          <c:w val="0.89999998369925516"/>
          <c:h val="4.7478094609892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 Nova" panose="020B0504020202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'VRE Energy Trend'!$M$1</c:f>
              <c:strCache>
                <c:ptCount val="1"/>
                <c:pt idx="0">
                  <c:v>Black and brown coal</c:v>
                </c:pt>
              </c:strCache>
            </c:strRef>
          </c:tx>
          <c:spPr>
            <a:ln w="28575" cap="rnd">
              <a:solidFill>
                <a:srgbClr val="373A36"/>
              </a:solidFill>
              <a:round/>
            </a:ln>
            <a:effectLst/>
          </c:spPr>
          <c:marker>
            <c:symbol val="none"/>
          </c:marker>
          <c:cat>
            <c:multiLvlStrRef>
              <c:f>'VRE Energy Trend'!$K$2:$L$2990</c:f>
              <c:multiLvlStrCache>
                <c:ptCount val="2989"/>
                <c:lvl>
                  <c:pt idx="0">
                    <c:v>Mar</c:v>
                  </c:pt>
                  <c:pt idx="1">
                    <c:v>Mar</c:v>
                  </c:pt>
                  <c:pt idx="2">
                    <c:v>Mar</c:v>
                  </c:pt>
                  <c:pt idx="3">
                    <c:v>Mar</c:v>
                  </c:pt>
                  <c:pt idx="4">
                    <c:v>Mar</c:v>
                  </c:pt>
                  <c:pt idx="5">
                    <c:v>Mar</c:v>
                  </c:pt>
                  <c:pt idx="6">
                    <c:v>Mar</c:v>
                  </c:pt>
                  <c:pt idx="7">
                    <c:v>Mar</c:v>
                  </c:pt>
                  <c:pt idx="8">
                    <c:v>Mar</c:v>
                  </c:pt>
                  <c:pt idx="9">
                    <c:v>Mar</c:v>
                  </c:pt>
                  <c:pt idx="10">
                    <c:v>Mar</c:v>
                  </c:pt>
                  <c:pt idx="11">
                    <c:v>Mar</c:v>
                  </c:pt>
                  <c:pt idx="12">
                    <c:v>Mar</c:v>
                  </c:pt>
                  <c:pt idx="13">
                    <c:v>Mar</c:v>
                  </c:pt>
                  <c:pt idx="14">
                    <c:v>Mar</c:v>
                  </c:pt>
                  <c:pt idx="15">
                    <c:v>Mar</c:v>
                  </c:pt>
                  <c:pt idx="16">
                    <c:v>Mar</c:v>
                  </c:pt>
                  <c:pt idx="17">
                    <c:v>Mar</c:v>
                  </c:pt>
                  <c:pt idx="18">
                    <c:v>Mar</c:v>
                  </c:pt>
                  <c:pt idx="19">
                    <c:v>Mar</c:v>
                  </c:pt>
                  <c:pt idx="20">
                    <c:v>Mar</c:v>
                  </c:pt>
                  <c:pt idx="21">
                    <c:v>Mar</c:v>
                  </c:pt>
                  <c:pt idx="22">
                    <c:v>Mar</c:v>
                  </c:pt>
                  <c:pt idx="23">
                    <c:v>Mar</c:v>
                  </c:pt>
                  <c:pt idx="24">
                    <c:v>Mar</c:v>
                  </c:pt>
                  <c:pt idx="25">
                    <c:v>Mar</c:v>
                  </c:pt>
                  <c:pt idx="26">
                    <c:v>Mar</c:v>
                  </c:pt>
                  <c:pt idx="27">
                    <c:v>Mar</c:v>
                  </c:pt>
                  <c:pt idx="28">
                    <c:v>Mar</c:v>
                  </c:pt>
                  <c:pt idx="29">
                    <c:v>Mar</c:v>
                  </c:pt>
                  <c:pt idx="30">
                    <c:v>Mar</c:v>
                  </c:pt>
                  <c:pt idx="31">
                    <c:v>Apr</c:v>
                  </c:pt>
                  <c:pt idx="32">
                    <c:v>Apr</c:v>
                  </c:pt>
                  <c:pt idx="33">
                    <c:v>Apr</c:v>
                  </c:pt>
                  <c:pt idx="34">
                    <c:v>Apr</c:v>
                  </c:pt>
                  <c:pt idx="35">
                    <c:v>Apr</c:v>
                  </c:pt>
                  <c:pt idx="36">
                    <c:v>Apr</c:v>
                  </c:pt>
                  <c:pt idx="37">
                    <c:v>Apr</c:v>
                  </c:pt>
                  <c:pt idx="38">
                    <c:v>Apr</c:v>
                  </c:pt>
                  <c:pt idx="39">
                    <c:v>Apr</c:v>
                  </c:pt>
                  <c:pt idx="40">
                    <c:v>Apr</c:v>
                  </c:pt>
                  <c:pt idx="41">
                    <c:v>Apr</c:v>
                  </c:pt>
                  <c:pt idx="42">
                    <c:v>Apr</c:v>
                  </c:pt>
                  <c:pt idx="43">
                    <c:v>Apr</c:v>
                  </c:pt>
                  <c:pt idx="44">
                    <c:v>Apr</c:v>
                  </c:pt>
                  <c:pt idx="45">
                    <c:v>Apr</c:v>
                  </c:pt>
                  <c:pt idx="46">
                    <c:v>Apr</c:v>
                  </c:pt>
                  <c:pt idx="47">
                    <c:v>Apr</c:v>
                  </c:pt>
                  <c:pt idx="48">
                    <c:v>Apr</c:v>
                  </c:pt>
                  <c:pt idx="49">
                    <c:v>Apr</c:v>
                  </c:pt>
                  <c:pt idx="50">
                    <c:v>Apr</c:v>
                  </c:pt>
                  <c:pt idx="51">
                    <c:v>Apr</c:v>
                  </c:pt>
                  <c:pt idx="52">
                    <c:v>Apr</c:v>
                  </c:pt>
                  <c:pt idx="53">
                    <c:v>Apr</c:v>
                  </c:pt>
                  <c:pt idx="54">
                    <c:v>Apr</c:v>
                  </c:pt>
                  <c:pt idx="55">
                    <c:v>Apr</c:v>
                  </c:pt>
                  <c:pt idx="56">
                    <c:v>Apr</c:v>
                  </c:pt>
                  <c:pt idx="57">
                    <c:v>Apr</c:v>
                  </c:pt>
                  <c:pt idx="58">
                    <c:v>Apr</c:v>
                  </c:pt>
                  <c:pt idx="59">
                    <c:v>Apr</c:v>
                  </c:pt>
                  <c:pt idx="60">
                    <c:v>Apr</c:v>
                  </c:pt>
                  <c:pt idx="61">
                    <c:v>May</c:v>
                  </c:pt>
                  <c:pt idx="62">
                    <c:v>May</c:v>
                  </c:pt>
                  <c:pt idx="63">
                    <c:v>May</c:v>
                  </c:pt>
                  <c:pt idx="64">
                    <c:v>May</c:v>
                  </c:pt>
                  <c:pt idx="65">
                    <c:v>May</c:v>
                  </c:pt>
                  <c:pt idx="66">
                    <c:v>May</c:v>
                  </c:pt>
                  <c:pt idx="67">
                    <c:v>May</c:v>
                  </c:pt>
                  <c:pt idx="68">
                    <c:v>May</c:v>
                  </c:pt>
                  <c:pt idx="69">
                    <c:v>May</c:v>
                  </c:pt>
                  <c:pt idx="70">
                    <c:v>May</c:v>
                  </c:pt>
                  <c:pt idx="71">
                    <c:v>May</c:v>
                  </c:pt>
                  <c:pt idx="72">
                    <c:v>May</c:v>
                  </c:pt>
                  <c:pt idx="73">
                    <c:v>May</c:v>
                  </c:pt>
                  <c:pt idx="74">
                    <c:v>May</c:v>
                  </c:pt>
                  <c:pt idx="75">
                    <c:v>May</c:v>
                  </c:pt>
                  <c:pt idx="76">
                    <c:v>May</c:v>
                  </c:pt>
                  <c:pt idx="77">
                    <c:v>May</c:v>
                  </c:pt>
                  <c:pt idx="78">
                    <c:v>May</c:v>
                  </c:pt>
                  <c:pt idx="79">
                    <c:v>May</c:v>
                  </c:pt>
                  <c:pt idx="80">
                    <c:v>May</c:v>
                  </c:pt>
                  <c:pt idx="81">
                    <c:v>May</c:v>
                  </c:pt>
                  <c:pt idx="82">
                    <c:v>May</c:v>
                  </c:pt>
                  <c:pt idx="83">
                    <c:v>May</c:v>
                  </c:pt>
                  <c:pt idx="84">
                    <c:v>May</c:v>
                  </c:pt>
                  <c:pt idx="85">
                    <c:v>May</c:v>
                  </c:pt>
                  <c:pt idx="86">
                    <c:v>May</c:v>
                  </c:pt>
                  <c:pt idx="87">
                    <c:v>May</c:v>
                  </c:pt>
                  <c:pt idx="88">
                    <c:v>May</c:v>
                  </c:pt>
                  <c:pt idx="89">
                    <c:v>May</c:v>
                  </c:pt>
                  <c:pt idx="90">
                    <c:v>May</c:v>
                  </c:pt>
                  <c:pt idx="91">
                    <c:v>May</c:v>
                  </c:pt>
                  <c:pt idx="92">
                    <c:v>Jun</c:v>
                  </c:pt>
                  <c:pt idx="93">
                    <c:v>Jun</c:v>
                  </c:pt>
                  <c:pt idx="94">
                    <c:v>Jun</c:v>
                  </c:pt>
                  <c:pt idx="95">
                    <c:v>Jun</c:v>
                  </c:pt>
                  <c:pt idx="96">
                    <c:v>Jun</c:v>
                  </c:pt>
                  <c:pt idx="97">
                    <c:v>Jun</c:v>
                  </c:pt>
                  <c:pt idx="98">
                    <c:v>Jun</c:v>
                  </c:pt>
                  <c:pt idx="99">
                    <c:v>Jun</c:v>
                  </c:pt>
                  <c:pt idx="100">
                    <c:v>Jun</c:v>
                  </c:pt>
                  <c:pt idx="101">
                    <c:v>Jun</c:v>
                  </c:pt>
                  <c:pt idx="102">
                    <c:v>Jun</c:v>
                  </c:pt>
                  <c:pt idx="103">
                    <c:v>Jun</c:v>
                  </c:pt>
                  <c:pt idx="104">
                    <c:v>Jun</c:v>
                  </c:pt>
                  <c:pt idx="105">
                    <c:v>Jun</c:v>
                  </c:pt>
                  <c:pt idx="106">
                    <c:v>Jun</c:v>
                  </c:pt>
                  <c:pt idx="107">
                    <c:v>Jun</c:v>
                  </c:pt>
                  <c:pt idx="108">
                    <c:v>Jun</c:v>
                  </c:pt>
                  <c:pt idx="109">
                    <c:v>Jun</c:v>
                  </c:pt>
                  <c:pt idx="110">
                    <c:v>Jun</c:v>
                  </c:pt>
                  <c:pt idx="111">
                    <c:v>Jun</c:v>
                  </c:pt>
                  <c:pt idx="112">
                    <c:v>Jun</c:v>
                  </c:pt>
                  <c:pt idx="113">
                    <c:v>Jun</c:v>
                  </c:pt>
                  <c:pt idx="114">
                    <c:v>Jun</c:v>
                  </c:pt>
                  <c:pt idx="115">
                    <c:v>Jun</c:v>
                  </c:pt>
                  <c:pt idx="116">
                    <c:v>Jun</c:v>
                  </c:pt>
                  <c:pt idx="117">
                    <c:v>Jun</c:v>
                  </c:pt>
                  <c:pt idx="118">
                    <c:v>Jun</c:v>
                  </c:pt>
                  <c:pt idx="119">
                    <c:v>Jun</c:v>
                  </c:pt>
                  <c:pt idx="120">
                    <c:v>Jun</c:v>
                  </c:pt>
                  <c:pt idx="121">
                    <c:v>Jun</c:v>
                  </c:pt>
                  <c:pt idx="122">
                    <c:v>Jul</c:v>
                  </c:pt>
                  <c:pt idx="123">
                    <c:v>Jul</c:v>
                  </c:pt>
                  <c:pt idx="124">
                    <c:v>Jul</c:v>
                  </c:pt>
                  <c:pt idx="125">
                    <c:v>Jul</c:v>
                  </c:pt>
                  <c:pt idx="126">
                    <c:v>Jul</c:v>
                  </c:pt>
                  <c:pt idx="127">
                    <c:v>Jul</c:v>
                  </c:pt>
                  <c:pt idx="128">
                    <c:v>Jul</c:v>
                  </c:pt>
                  <c:pt idx="129">
                    <c:v>Jul</c:v>
                  </c:pt>
                  <c:pt idx="130">
                    <c:v>Jul</c:v>
                  </c:pt>
                  <c:pt idx="131">
                    <c:v>Jul</c:v>
                  </c:pt>
                  <c:pt idx="132">
                    <c:v>Jul</c:v>
                  </c:pt>
                  <c:pt idx="133">
                    <c:v>Jul</c:v>
                  </c:pt>
                  <c:pt idx="134">
                    <c:v>Jul</c:v>
                  </c:pt>
                  <c:pt idx="135">
                    <c:v>Jul</c:v>
                  </c:pt>
                  <c:pt idx="136">
                    <c:v>Jul</c:v>
                  </c:pt>
                  <c:pt idx="137">
                    <c:v>Jul</c:v>
                  </c:pt>
                  <c:pt idx="138">
                    <c:v>Jul</c:v>
                  </c:pt>
                  <c:pt idx="139">
                    <c:v>Jul</c:v>
                  </c:pt>
                  <c:pt idx="140">
                    <c:v>Jul</c:v>
                  </c:pt>
                  <c:pt idx="141">
                    <c:v>Jul</c:v>
                  </c:pt>
                  <c:pt idx="142">
                    <c:v>Jul</c:v>
                  </c:pt>
                  <c:pt idx="143">
                    <c:v>Jul</c:v>
                  </c:pt>
                  <c:pt idx="144">
                    <c:v>Jul</c:v>
                  </c:pt>
                  <c:pt idx="145">
                    <c:v>Jul</c:v>
                  </c:pt>
                  <c:pt idx="146">
                    <c:v>Jul</c:v>
                  </c:pt>
                  <c:pt idx="147">
                    <c:v>Jul</c:v>
                  </c:pt>
                  <c:pt idx="148">
                    <c:v>Jul</c:v>
                  </c:pt>
                  <c:pt idx="149">
                    <c:v>Jul</c:v>
                  </c:pt>
                  <c:pt idx="150">
                    <c:v>Jul</c:v>
                  </c:pt>
                  <c:pt idx="151">
                    <c:v>Jul</c:v>
                  </c:pt>
                  <c:pt idx="152">
                    <c:v>Jul</c:v>
                  </c:pt>
                  <c:pt idx="153">
                    <c:v>Aug</c:v>
                  </c:pt>
                  <c:pt idx="154">
                    <c:v>Aug</c:v>
                  </c:pt>
                  <c:pt idx="155">
                    <c:v>Aug</c:v>
                  </c:pt>
                  <c:pt idx="156">
                    <c:v>Aug</c:v>
                  </c:pt>
                  <c:pt idx="157">
                    <c:v>Aug</c:v>
                  </c:pt>
                  <c:pt idx="158">
                    <c:v>Aug</c:v>
                  </c:pt>
                  <c:pt idx="159">
                    <c:v>Aug</c:v>
                  </c:pt>
                  <c:pt idx="160">
                    <c:v>Aug</c:v>
                  </c:pt>
                  <c:pt idx="161">
                    <c:v>Aug</c:v>
                  </c:pt>
                  <c:pt idx="162">
                    <c:v>Aug</c:v>
                  </c:pt>
                  <c:pt idx="163">
                    <c:v>Aug</c:v>
                  </c:pt>
                  <c:pt idx="164">
                    <c:v>Aug</c:v>
                  </c:pt>
                  <c:pt idx="165">
                    <c:v>Aug</c:v>
                  </c:pt>
                  <c:pt idx="166">
                    <c:v>Aug</c:v>
                  </c:pt>
                  <c:pt idx="167">
                    <c:v>Aug</c:v>
                  </c:pt>
                  <c:pt idx="168">
                    <c:v>Aug</c:v>
                  </c:pt>
                  <c:pt idx="169">
                    <c:v>Aug</c:v>
                  </c:pt>
                  <c:pt idx="170">
                    <c:v>Aug</c:v>
                  </c:pt>
                  <c:pt idx="171">
                    <c:v>Aug</c:v>
                  </c:pt>
                  <c:pt idx="172">
                    <c:v>Aug</c:v>
                  </c:pt>
                  <c:pt idx="173">
                    <c:v>Aug</c:v>
                  </c:pt>
                  <c:pt idx="174">
                    <c:v>Aug</c:v>
                  </c:pt>
                  <c:pt idx="175">
                    <c:v>Aug</c:v>
                  </c:pt>
                  <c:pt idx="176">
                    <c:v>Aug</c:v>
                  </c:pt>
                  <c:pt idx="177">
                    <c:v>Aug</c:v>
                  </c:pt>
                  <c:pt idx="178">
                    <c:v>Aug</c:v>
                  </c:pt>
                  <c:pt idx="179">
                    <c:v>Aug</c:v>
                  </c:pt>
                  <c:pt idx="180">
                    <c:v>Aug</c:v>
                  </c:pt>
                  <c:pt idx="181">
                    <c:v>Aug</c:v>
                  </c:pt>
                  <c:pt idx="182">
                    <c:v>Aug</c:v>
                  </c:pt>
                  <c:pt idx="183">
                    <c:v>Aug</c:v>
                  </c:pt>
                  <c:pt idx="184">
                    <c:v>Sep</c:v>
                  </c:pt>
                  <c:pt idx="185">
                    <c:v>Sep</c:v>
                  </c:pt>
                  <c:pt idx="186">
                    <c:v>Sep</c:v>
                  </c:pt>
                  <c:pt idx="187">
                    <c:v>Sep</c:v>
                  </c:pt>
                  <c:pt idx="188">
                    <c:v>Sep</c:v>
                  </c:pt>
                  <c:pt idx="189">
                    <c:v>Sep</c:v>
                  </c:pt>
                  <c:pt idx="190">
                    <c:v>Sep</c:v>
                  </c:pt>
                  <c:pt idx="191">
                    <c:v>Sep</c:v>
                  </c:pt>
                  <c:pt idx="192">
                    <c:v>Sep</c:v>
                  </c:pt>
                  <c:pt idx="193">
                    <c:v>Sep</c:v>
                  </c:pt>
                  <c:pt idx="194">
                    <c:v>Sep</c:v>
                  </c:pt>
                  <c:pt idx="195">
                    <c:v>Sep</c:v>
                  </c:pt>
                  <c:pt idx="196">
                    <c:v>Sep</c:v>
                  </c:pt>
                  <c:pt idx="197">
                    <c:v>Sep</c:v>
                  </c:pt>
                  <c:pt idx="198">
                    <c:v>Sep</c:v>
                  </c:pt>
                  <c:pt idx="199">
                    <c:v>Sep</c:v>
                  </c:pt>
                  <c:pt idx="200">
                    <c:v>Sep</c:v>
                  </c:pt>
                  <c:pt idx="201">
                    <c:v>Sep</c:v>
                  </c:pt>
                  <c:pt idx="202">
                    <c:v>Sep</c:v>
                  </c:pt>
                  <c:pt idx="203">
                    <c:v>Sep</c:v>
                  </c:pt>
                  <c:pt idx="204">
                    <c:v>Sep</c:v>
                  </c:pt>
                  <c:pt idx="205">
                    <c:v>Sep</c:v>
                  </c:pt>
                  <c:pt idx="206">
                    <c:v>Sep</c:v>
                  </c:pt>
                  <c:pt idx="207">
                    <c:v>Sep</c:v>
                  </c:pt>
                  <c:pt idx="208">
                    <c:v>Sep</c:v>
                  </c:pt>
                  <c:pt idx="209">
                    <c:v>Sep</c:v>
                  </c:pt>
                  <c:pt idx="210">
                    <c:v>Sep</c:v>
                  </c:pt>
                  <c:pt idx="211">
                    <c:v>Sep</c:v>
                  </c:pt>
                  <c:pt idx="212">
                    <c:v>Sep</c:v>
                  </c:pt>
                  <c:pt idx="213">
                    <c:v>Sep</c:v>
                  </c:pt>
                  <c:pt idx="214">
                    <c:v>Oct</c:v>
                  </c:pt>
                  <c:pt idx="215">
                    <c:v>Oct</c:v>
                  </c:pt>
                  <c:pt idx="216">
                    <c:v>Oct</c:v>
                  </c:pt>
                  <c:pt idx="217">
                    <c:v>Oct</c:v>
                  </c:pt>
                  <c:pt idx="218">
                    <c:v>Oct</c:v>
                  </c:pt>
                  <c:pt idx="219">
                    <c:v>Oct</c:v>
                  </c:pt>
                  <c:pt idx="220">
                    <c:v>Oct</c:v>
                  </c:pt>
                  <c:pt idx="221">
                    <c:v>Oct</c:v>
                  </c:pt>
                  <c:pt idx="222">
                    <c:v>Oct</c:v>
                  </c:pt>
                  <c:pt idx="223">
                    <c:v>Oct</c:v>
                  </c:pt>
                  <c:pt idx="224">
                    <c:v>Oct</c:v>
                  </c:pt>
                  <c:pt idx="225">
                    <c:v>Oct</c:v>
                  </c:pt>
                  <c:pt idx="226">
                    <c:v>Oct</c:v>
                  </c:pt>
                  <c:pt idx="227">
                    <c:v>Oct</c:v>
                  </c:pt>
                  <c:pt idx="228">
                    <c:v>Oct</c:v>
                  </c:pt>
                  <c:pt idx="229">
                    <c:v>Oct</c:v>
                  </c:pt>
                  <c:pt idx="230">
                    <c:v>Oct</c:v>
                  </c:pt>
                  <c:pt idx="231">
                    <c:v>Oct</c:v>
                  </c:pt>
                  <c:pt idx="232">
                    <c:v>Oct</c:v>
                  </c:pt>
                  <c:pt idx="233">
                    <c:v>Oct</c:v>
                  </c:pt>
                  <c:pt idx="234">
                    <c:v>Oct</c:v>
                  </c:pt>
                  <c:pt idx="235">
                    <c:v>Oct</c:v>
                  </c:pt>
                  <c:pt idx="236">
                    <c:v>Oct</c:v>
                  </c:pt>
                  <c:pt idx="237">
                    <c:v>Oct</c:v>
                  </c:pt>
                  <c:pt idx="238">
                    <c:v>Oct</c:v>
                  </c:pt>
                  <c:pt idx="239">
                    <c:v>Oct</c:v>
                  </c:pt>
                  <c:pt idx="240">
                    <c:v>Oct</c:v>
                  </c:pt>
                  <c:pt idx="241">
                    <c:v>Oct</c:v>
                  </c:pt>
                  <c:pt idx="242">
                    <c:v>Oct</c:v>
                  </c:pt>
                  <c:pt idx="243">
                    <c:v>Oct</c:v>
                  </c:pt>
                  <c:pt idx="244">
                    <c:v>Oct</c:v>
                  </c:pt>
                  <c:pt idx="245">
                    <c:v>Nov</c:v>
                  </c:pt>
                  <c:pt idx="246">
                    <c:v>Nov</c:v>
                  </c:pt>
                  <c:pt idx="247">
                    <c:v>Nov</c:v>
                  </c:pt>
                  <c:pt idx="248">
                    <c:v>Nov</c:v>
                  </c:pt>
                  <c:pt idx="249">
                    <c:v>Nov</c:v>
                  </c:pt>
                  <c:pt idx="250">
                    <c:v>Nov</c:v>
                  </c:pt>
                  <c:pt idx="251">
                    <c:v>Nov</c:v>
                  </c:pt>
                  <c:pt idx="252">
                    <c:v>Nov</c:v>
                  </c:pt>
                  <c:pt idx="253">
                    <c:v>Nov</c:v>
                  </c:pt>
                  <c:pt idx="254">
                    <c:v>Nov</c:v>
                  </c:pt>
                  <c:pt idx="255">
                    <c:v>Nov</c:v>
                  </c:pt>
                  <c:pt idx="256">
                    <c:v>Nov</c:v>
                  </c:pt>
                  <c:pt idx="257">
                    <c:v>Nov</c:v>
                  </c:pt>
                  <c:pt idx="258">
                    <c:v>Nov</c:v>
                  </c:pt>
                  <c:pt idx="259">
                    <c:v>Nov</c:v>
                  </c:pt>
                  <c:pt idx="260">
                    <c:v>Nov</c:v>
                  </c:pt>
                  <c:pt idx="261">
                    <c:v>Nov</c:v>
                  </c:pt>
                  <c:pt idx="262">
                    <c:v>Nov</c:v>
                  </c:pt>
                  <c:pt idx="263">
                    <c:v>Nov</c:v>
                  </c:pt>
                  <c:pt idx="264">
                    <c:v>Nov</c:v>
                  </c:pt>
                  <c:pt idx="265">
                    <c:v>Nov</c:v>
                  </c:pt>
                  <c:pt idx="266">
                    <c:v>Nov</c:v>
                  </c:pt>
                  <c:pt idx="267">
                    <c:v>Nov</c:v>
                  </c:pt>
                  <c:pt idx="268">
                    <c:v>Nov</c:v>
                  </c:pt>
                  <c:pt idx="269">
                    <c:v>Nov</c:v>
                  </c:pt>
                  <c:pt idx="270">
                    <c:v>Nov</c:v>
                  </c:pt>
                  <c:pt idx="271">
                    <c:v>Nov</c:v>
                  </c:pt>
                  <c:pt idx="272">
                    <c:v>Nov</c:v>
                  </c:pt>
                  <c:pt idx="273">
                    <c:v>Nov</c:v>
                  </c:pt>
                  <c:pt idx="274">
                    <c:v>Nov</c:v>
                  </c:pt>
                  <c:pt idx="275">
                    <c:v>Dec</c:v>
                  </c:pt>
                  <c:pt idx="276">
                    <c:v>Dec</c:v>
                  </c:pt>
                  <c:pt idx="277">
                    <c:v>Dec</c:v>
                  </c:pt>
                  <c:pt idx="278">
                    <c:v>Dec</c:v>
                  </c:pt>
                  <c:pt idx="279">
                    <c:v>Dec</c:v>
                  </c:pt>
                  <c:pt idx="280">
                    <c:v>Dec</c:v>
                  </c:pt>
                  <c:pt idx="281">
                    <c:v>Dec</c:v>
                  </c:pt>
                  <c:pt idx="282">
                    <c:v>Dec</c:v>
                  </c:pt>
                  <c:pt idx="283">
                    <c:v>Dec</c:v>
                  </c:pt>
                  <c:pt idx="284">
                    <c:v>Dec</c:v>
                  </c:pt>
                  <c:pt idx="285">
                    <c:v>Dec</c:v>
                  </c:pt>
                  <c:pt idx="286">
                    <c:v>Dec</c:v>
                  </c:pt>
                  <c:pt idx="287">
                    <c:v>Dec</c:v>
                  </c:pt>
                  <c:pt idx="288">
                    <c:v>Dec</c:v>
                  </c:pt>
                  <c:pt idx="289">
                    <c:v>Dec</c:v>
                  </c:pt>
                  <c:pt idx="290">
                    <c:v>Dec</c:v>
                  </c:pt>
                  <c:pt idx="291">
                    <c:v>Dec</c:v>
                  </c:pt>
                  <c:pt idx="292">
                    <c:v>Dec</c:v>
                  </c:pt>
                  <c:pt idx="293">
                    <c:v>Dec</c:v>
                  </c:pt>
                  <c:pt idx="294">
                    <c:v>Dec</c:v>
                  </c:pt>
                  <c:pt idx="295">
                    <c:v>Dec</c:v>
                  </c:pt>
                  <c:pt idx="296">
                    <c:v>Dec</c:v>
                  </c:pt>
                  <c:pt idx="297">
                    <c:v>Dec</c:v>
                  </c:pt>
                  <c:pt idx="298">
                    <c:v>Dec</c:v>
                  </c:pt>
                  <c:pt idx="299">
                    <c:v>Dec</c:v>
                  </c:pt>
                  <c:pt idx="300">
                    <c:v>Dec</c:v>
                  </c:pt>
                  <c:pt idx="301">
                    <c:v>Dec</c:v>
                  </c:pt>
                  <c:pt idx="302">
                    <c:v>Dec</c:v>
                  </c:pt>
                  <c:pt idx="303">
                    <c:v>Dec</c:v>
                  </c:pt>
                  <c:pt idx="304">
                    <c:v>Dec</c:v>
                  </c:pt>
                  <c:pt idx="305">
                    <c:v>Dec</c:v>
                  </c:pt>
                  <c:pt idx="306">
                    <c:v>Jan</c:v>
                  </c:pt>
                  <c:pt idx="307">
                    <c:v>Jan</c:v>
                  </c:pt>
                  <c:pt idx="308">
                    <c:v>Jan</c:v>
                  </c:pt>
                  <c:pt idx="309">
                    <c:v>Jan</c:v>
                  </c:pt>
                  <c:pt idx="310">
                    <c:v>Jan</c:v>
                  </c:pt>
                  <c:pt idx="311">
                    <c:v>Jan</c:v>
                  </c:pt>
                  <c:pt idx="312">
                    <c:v>Jan</c:v>
                  </c:pt>
                  <c:pt idx="313">
                    <c:v>Jan</c:v>
                  </c:pt>
                  <c:pt idx="314">
                    <c:v>Jan</c:v>
                  </c:pt>
                  <c:pt idx="315">
                    <c:v>Jan</c:v>
                  </c:pt>
                  <c:pt idx="316">
                    <c:v>Jan</c:v>
                  </c:pt>
                  <c:pt idx="317">
                    <c:v>Jan</c:v>
                  </c:pt>
                  <c:pt idx="318">
                    <c:v>Jan</c:v>
                  </c:pt>
                  <c:pt idx="319">
                    <c:v>Jan</c:v>
                  </c:pt>
                  <c:pt idx="320">
                    <c:v>Jan</c:v>
                  </c:pt>
                  <c:pt idx="321">
                    <c:v>Jan</c:v>
                  </c:pt>
                  <c:pt idx="322">
                    <c:v>Jan</c:v>
                  </c:pt>
                  <c:pt idx="323">
                    <c:v>Jan</c:v>
                  </c:pt>
                  <c:pt idx="324">
                    <c:v>Jan</c:v>
                  </c:pt>
                  <c:pt idx="325">
                    <c:v>Jan</c:v>
                  </c:pt>
                  <c:pt idx="326">
                    <c:v>Jan</c:v>
                  </c:pt>
                  <c:pt idx="327">
                    <c:v>Jan</c:v>
                  </c:pt>
                  <c:pt idx="328">
                    <c:v>Jan</c:v>
                  </c:pt>
                  <c:pt idx="329">
                    <c:v>Jan</c:v>
                  </c:pt>
                  <c:pt idx="330">
                    <c:v>Jan</c:v>
                  </c:pt>
                  <c:pt idx="331">
                    <c:v>Jan</c:v>
                  </c:pt>
                  <c:pt idx="332">
                    <c:v>Jan</c:v>
                  </c:pt>
                  <c:pt idx="333">
                    <c:v>Jan</c:v>
                  </c:pt>
                  <c:pt idx="334">
                    <c:v>Jan</c:v>
                  </c:pt>
                  <c:pt idx="335">
                    <c:v>Jan</c:v>
                  </c:pt>
                  <c:pt idx="336">
                    <c:v>Jan</c:v>
                  </c:pt>
                  <c:pt idx="337">
                    <c:v>Feb</c:v>
                  </c:pt>
                  <c:pt idx="338">
                    <c:v>Feb</c:v>
                  </c:pt>
                  <c:pt idx="339">
                    <c:v>Feb</c:v>
                  </c:pt>
                  <c:pt idx="340">
                    <c:v>Feb</c:v>
                  </c:pt>
                  <c:pt idx="341">
                    <c:v>Feb</c:v>
                  </c:pt>
                  <c:pt idx="342">
                    <c:v>Feb</c:v>
                  </c:pt>
                  <c:pt idx="343">
                    <c:v>Feb</c:v>
                  </c:pt>
                  <c:pt idx="344">
                    <c:v>Feb</c:v>
                  </c:pt>
                  <c:pt idx="345">
                    <c:v>Feb</c:v>
                  </c:pt>
                  <c:pt idx="346">
                    <c:v>Feb</c:v>
                  </c:pt>
                  <c:pt idx="347">
                    <c:v>Feb</c:v>
                  </c:pt>
                  <c:pt idx="348">
                    <c:v>Feb</c:v>
                  </c:pt>
                  <c:pt idx="349">
                    <c:v>Feb</c:v>
                  </c:pt>
                  <c:pt idx="350">
                    <c:v>Feb</c:v>
                  </c:pt>
                  <c:pt idx="351">
                    <c:v>Feb</c:v>
                  </c:pt>
                  <c:pt idx="352">
                    <c:v>Feb</c:v>
                  </c:pt>
                  <c:pt idx="353">
                    <c:v>Feb</c:v>
                  </c:pt>
                  <c:pt idx="354">
                    <c:v>Feb</c:v>
                  </c:pt>
                  <c:pt idx="355">
                    <c:v>Feb</c:v>
                  </c:pt>
                  <c:pt idx="356">
                    <c:v>Feb</c:v>
                  </c:pt>
                  <c:pt idx="357">
                    <c:v>Feb</c:v>
                  </c:pt>
                  <c:pt idx="358">
                    <c:v>Feb</c:v>
                  </c:pt>
                  <c:pt idx="359">
                    <c:v>Feb</c:v>
                  </c:pt>
                  <c:pt idx="360">
                    <c:v>Feb</c:v>
                  </c:pt>
                  <c:pt idx="361">
                    <c:v>Feb</c:v>
                  </c:pt>
                  <c:pt idx="362">
                    <c:v>Feb</c:v>
                  </c:pt>
                  <c:pt idx="363">
                    <c:v>Feb</c:v>
                  </c:pt>
                  <c:pt idx="364">
                    <c:v>Feb</c:v>
                  </c:pt>
                  <c:pt idx="365">
                    <c:v>Mar</c:v>
                  </c:pt>
                  <c:pt idx="366">
                    <c:v>Mar</c:v>
                  </c:pt>
                  <c:pt idx="367">
                    <c:v>Mar</c:v>
                  </c:pt>
                  <c:pt idx="368">
                    <c:v>Mar</c:v>
                  </c:pt>
                  <c:pt idx="369">
                    <c:v>Mar</c:v>
                  </c:pt>
                  <c:pt idx="370">
                    <c:v>Mar</c:v>
                  </c:pt>
                  <c:pt idx="371">
                    <c:v>Mar</c:v>
                  </c:pt>
                  <c:pt idx="372">
                    <c:v>Mar</c:v>
                  </c:pt>
                  <c:pt idx="373">
                    <c:v>Mar</c:v>
                  </c:pt>
                  <c:pt idx="374">
                    <c:v>Mar</c:v>
                  </c:pt>
                  <c:pt idx="375">
                    <c:v>Mar</c:v>
                  </c:pt>
                  <c:pt idx="376">
                    <c:v>Mar</c:v>
                  </c:pt>
                  <c:pt idx="377">
                    <c:v>Mar</c:v>
                  </c:pt>
                  <c:pt idx="378">
                    <c:v>Mar</c:v>
                  </c:pt>
                  <c:pt idx="379">
                    <c:v>Mar</c:v>
                  </c:pt>
                  <c:pt idx="380">
                    <c:v>Mar</c:v>
                  </c:pt>
                  <c:pt idx="381">
                    <c:v>Mar</c:v>
                  </c:pt>
                  <c:pt idx="382">
                    <c:v>Mar</c:v>
                  </c:pt>
                  <c:pt idx="383">
                    <c:v>Mar</c:v>
                  </c:pt>
                  <c:pt idx="384">
                    <c:v>Mar</c:v>
                  </c:pt>
                  <c:pt idx="385">
                    <c:v>Mar</c:v>
                  </c:pt>
                  <c:pt idx="386">
                    <c:v>Mar</c:v>
                  </c:pt>
                  <c:pt idx="387">
                    <c:v>Mar</c:v>
                  </c:pt>
                  <c:pt idx="388">
                    <c:v>Mar</c:v>
                  </c:pt>
                  <c:pt idx="389">
                    <c:v>Mar</c:v>
                  </c:pt>
                  <c:pt idx="390">
                    <c:v>Mar</c:v>
                  </c:pt>
                  <c:pt idx="391">
                    <c:v>Mar</c:v>
                  </c:pt>
                  <c:pt idx="392">
                    <c:v>Mar</c:v>
                  </c:pt>
                  <c:pt idx="393">
                    <c:v>Mar</c:v>
                  </c:pt>
                  <c:pt idx="394">
                    <c:v>Mar</c:v>
                  </c:pt>
                  <c:pt idx="395">
                    <c:v>Mar</c:v>
                  </c:pt>
                  <c:pt idx="396">
                    <c:v>Apr</c:v>
                  </c:pt>
                  <c:pt idx="397">
                    <c:v>Apr</c:v>
                  </c:pt>
                  <c:pt idx="398">
                    <c:v>Apr</c:v>
                  </c:pt>
                  <c:pt idx="399">
                    <c:v>Apr</c:v>
                  </c:pt>
                  <c:pt idx="400">
                    <c:v>Apr</c:v>
                  </c:pt>
                  <c:pt idx="401">
                    <c:v>Apr</c:v>
                  </c:pt>
                  <c:pt idx="402">
                    <c:v>Apr</c:v>
                  </c:pt>
                  <c:pt idx="403">
                    <c:v>Apr</c:v>
                  </c:pt>
                  <c:pt idx="404">
                    <c:v>Apr</c:v>
                  </c:pt>
                  <c:pt idx="405">
                    <c:v>Apr</c:v>
                  </c:pt>
                  <c:pt idx="406">
                    <c:v>Apr</c:v>
                  </c:pt>
                  <c:pt idx="407">
                    <c:v>Apr</c:v>
                  </c:pt>
                  <c:pt idx="408">
                    <c:v>Apr</c:v>
                  </c:pt>
                  <c:pt idx="409">
                    <c:v>Apr</c:v>
                  </c:pt>
                  <c:pt idx="410">
                    <c:v>Apr</c:v>
                  </c:pt>
                  <c:pt idx="411">
                    <c:v>Apr</c:v>
                  </c:pt>
                  <c:pt idx="412">
                    <c:v>Apr</c:v>
                  </c:pt>
                  <c:pt idx="413">
                    <c:v>Apr</c:v>
                  </c:pt>
                  <c:pt idx="414">
                    <c:v>Apr</c:v>
                  </c:pt>
                  <c:pt idx="415">
                    <c:v>Apr</c:v>
                  </c:pt>
                  <c:pt idx="416">
                    <c:v>Apr</c:v>
                  </c:pt>
                  <c:pt idx="417">
                    <c:v>Apr</c:v>
                  </c:pt>
                  <c:pt idx="418">
                    <c:v>Apr</c:v>
                  </c:pt>
                  <c:pt idx="419">
                    <c:v>Apr</c:v>
                  </c:pt>
                  <c:pt idx="420">
                    <c:v>Apr</c:v>
                  </c:pt>
                  <c:pt idx="421">
                    <c:v>Apr</c:v>
                  </c:pt>
                  <c:pt idx="422">
                    <c:v>Apr</c:v>
                  </c:pt>
                  <c:pt idx="423">
                    <c:v>Apr</c:v>
                  </c:pt>
                  <c:pt idx="424">
                    <c:v>Apr</c:v>
                  </c:pt>
                  <c:pt idx="425">
                    <c:v>Apr</c:v>
                  </c:pt>
                  <c:pt idx="426">
                    <c:v>May</c:v>
                  </c:pt>
                  <c:pt idx="427">
                    <c:v>May</c:v>
                  </c:pt>
                  <c:pt idx="428">
                    <c:v>May</c:v>
                  </c:pt>
                  <c:pt idx="429">
                    <c:v>May</c:v>
                  </c:pt>
                  <c:pt idx="430">
                    <c:v>May</c:v>
                  </c:pt>
                  <c:pt idx="431">
                    <c:v>May</c:v>
                  </c:pt>
                  <c:pt idx="432">
                    <c:v>May</c:v>
                  </c:pt>
                  <c:pt idx="433">
                    <c:v>May</c:v>
                  </c:pt>
                  <c:pt idx="434">
                    <c:v>May</c:v>
                  </c:pt>
                  <c:pt idx="435">
                    <c:v>May</c:v>
                  </c:pt>
                  <c:pt idx="436">
                    <c:v>May</c:v>
                  </c:pt>
                  <c:pt idx="437">
                    <c:v>May</c:v>
                  </c:pt>
                  <c:pt idx="438">
                    <c:v>May</c:v>
                  </c:pt>
                  <c:pt idx="439">
                    <c:v>May</c:v>
                  </c:pt>
                  <c:pt idx="440">
                    <c:v>May</c:v>
                  </c:pt>
                  <c:pt idx="441">
                    <c:v>May</c:v>
                  </c:pt>
                  <c:pt idx="442">
                    <c:v>May</c:v>
                  </c:pt>
                  <c:pt idx="443">
                    <c:v>May</c:v>
                  </c:pt>
                  <c:pt idx="444">
                    <c:v>May</c:v>
                  </c:pt>
                  <c:pt idx="445">
                    <c:v>May</c:v>
                  </c:pt>
                  <c:pt idx="446">
                    <c:v>May</c:v>
                  </c:pt>
                  <c:pt idx="447">
                    <c:v>May</c:v>
                  </c:pt>
                  <c:pt idx="448">
                    <c:v>May</c:v>
                  </c:pt>
                  <c:pt idx="449">
                    <c:v>May</c:v>
                  </c:pt>
                  <c:pt idx="450">
                    <c:v>May</c:v>
                  </c:pt>
                  <c:pt idx="451">
                    <c:v>May</c:v>
                  </c:pt>
                  <c:pt idx="452">
                    <c:v>May</c:v>
                  </c:pt>
                  <c:pt idx="453">
                    <c:v>May</c:v>
                  </c:pt>
                  <c:pt idx="454">
                    <c:v>May</c:v>
                  </c:pt>
                  <c:pt idx="455">
                    <c:v>May</c:v>
                  </c:pt>
                  <c:pt idx="456">
                    <c:v>May</c:v>
                  </c:pt>
                  <c:pt idx="457">
                    <c:v>Jun</c:v>
                  </c:pt>
                  <c:pt idx="458">
                    <c:v>Jun</c:v>
                  </c:pt>
                  <c:pt idx="459">
                    <c:v>Jun</c:v>
                  </c:pt>
                  <c:pt idx="460">
                    <c:v>Jun</c:v>
                  </c:pt>
                  <c:pt idx="461">
                    <c:v>Jun</c:v>
                  </c:pt>
                  <c:pt idx="462">
                    <c:v>Jun</c:v>
                  </c:pt>
                  <c:pt idx="463">
                    <c:v>Jun</c:v>
                  </c:pt>
                  <c:pt idx="464">
                    <c:v>Jun</c:v>
                  </c:pt>
                  <c:pt idx="465">
                    <c:v>Jun</c:v>
                  </c:pt>
                  <c:pt idx="466">
                    <c:v>Jun</c:v>
                  </c:pt>
                  <c:pt idx="467">
                    <c:v>Jun</c:v>
                  </c:pt>
                  <c:pt idx="468">
                    <c:v>Jun</c:v>
                  </c:pt>
                  <c:pt idx="469">
                    <c:v>Jun</c:v>
                  </c:pt>
                  <c:pt idx="470">
                    <c:v>Jun</c:v>
                  </c:pt>
                  <c:pt idx="471">
                    <c:v>Jun</c:v>
                  </c:pt>
                  <c:pt idx="472">
                    <c:v>Jun</c:v>
                  </c:pt>
                  <c:pt idx="473">
                    <c:v>Jun</c:v>
                  </c:pt>
                  <c:pt idx="474">
                    <c:v>Jun</c:v>
                  </c:pt>
                  <c:pt idx="475">
                    <c:v>Jun</c:v>
                  </c:pt>
                  <c:pt idx="476">
                    <c:v>Jun</c:v>
                  </c:pt>
                  <c:pt idx="477">
                    <c:v>Jun</c:v>
                  </c:pt>
                  <c:pt idx="478">
                    <c:v>Jun</c:v>
                  </c:pt>
                  <c:pt idx="479">
                    <c:v>Jun</c:v>
                  </c:pt>
                  <c:pt idx="480">
                    <c:v>Jun</c:v>
                  </c:pt>
                  <c:pt idx="481">
                    <c:v>Jun</c:v>
                  </c:pt>
                  <c:pt idx="482">
                    <c:v>Jun</c:v>
                  </c:pt>
                  <c:pt idx="483">
                    <c:v>Jun</c:v>
                  </c:pt>
                  <c:pt idx="484">
                    <c:v>Jun</c:v>
                  </c:pt>
                  <c:pt idx="485">
                    <c:v>Jun</c:v>
                  </c:pt>
                  <c:pt idx="486">
                    <c:v>Jun</c:v>
                  </c:pt>
                  <c:pt idx="487">
                    <c:v>Jul</c:v>
                  </c:pt>
                  <c:pt idx="488">
                    <c:v>Jul</c:v>
                  </c:pt>
                  <c:pt idx="489">
                    <c:v>Jul</c:v>
                  </c:pt>
                  <c:pt idx="490">
                    <c:v>Jul</c:v>
                  </c:pt>
                  <c:pt idx="491">
                    <c:v>Jul</c:v>
                  </c:pt>
                  <c:pt idx="492">
                    <c:v>Jul</c:v>
                  </c:pt>
                  <c:pt idx="493">
                    <c:v>Jul</c:v>
                  </c:pt>
                  <c:pt idx="494">
                    <c:v>Jul</c:v>
                  </c:pt>
                  <c:pt idx="495">
                    <c:v>Jul</c:v>
                  </c:pt>
                  <c:pt idx="496">
                    <c:v>Jul</c:v>
                  </c:pt>
                  <c:pt idx="497">
                    <c:v>Jul</c:v>
                  </c:pt>
                  <c:pt idx="498">
                    <c:v>Jul</c:v>
                  </c:pt>
                  <c:pt idx="499">
                    <c:v>Jul</c:v>
                  </c:pt>
                  <c:pt idx="500">
                    <c:v>Jul</c:v>
                  </c:pt>
                  <c:pt idx="501">
                    <c:v>Jul</c:v>
                  </c:pt>
                  <c:pt idx="502">
                    <c:v>Jul</c:v>
                  </c:pt>
                  <c:pt idx="503">
                    <c:v>Jul</c:v>
                  </c:pt>
                  <c:pt idx="504">
                    <c:v>Jul</c:v>
                  </c:pt>
                  <c:pt idx="505">
                    <c:v>Jul</c:v>
                  </c:pt>
                  <c:pt idx="506">
                    <c:v>Jul</c:v>
                  </c:pt>
                  <c:pt idx="507">
                    <c:v>Jul</c:v>
                  </c:pt>
                  <c:pt idx="508">
                    <c:v>Jul</c:v>
                  </c:pt>
                  <c:pt idx="509">
                    <c:v>Jul</c:v>
                  </c:pt>
                  <c:pt idx="510">
                    <c:v>Jul</c:v>
                  </c:pt>
                  <c:pt idx="511">
                    <c:v>Jul</c:v>
                  </c:pt>
                  <c:pt idx="512">
                    <c:v>Jul</c:v>
                  </c:pt>
                  <c:pt idx="513">
                    <c:v>Jul</c:v>
                  </c:pt>
                  <c:pt idx="514">
                    <c:v>Jul</c:v>
                  </c:pt>
                  <c:pt idx="515">
                    <c:v>Jul</c:v>
                  </c:pt>
                  <c:pt idx="516">
                    <c:v>Jul</c:v>
                  </c:pt>
                  <c:pt idx="517">
                    <c:v>Jul</c:v>
                  </c:pt>
                  <c:pt idx="518">
                    <c:v>Aug</c:v>
                  </c:pt>
                  <c:pt idx="519">
                    <c:v>Aug</c:v>
                  </c:pt>
                  <c:pt idx="520">
                    <c:v>Aug</c:v>
                  </c:pt>
                  <c:pt idx="521">
                    <c:v>Aug</c:v>
                  </c:pt>
                  <c:pt idx="522">
                    <c:v>Aug</c:v>
                  </c:pt>
                  <c:pt idx="523">
                    <c:v>Aug</c:v>
                  </c:pt>
                  <c:pt idx="524">
                    <c:v>Aug</c:v>
                  </c:pt>
                  <c:pt idx="525">
                    <c:v>Aug</c:v>
                  </c:pt>
                  <c:pt idx="526">
                    <c:v>Aug</c:v>
                  </c:pt>
                  <c:pt idx="527">
                    <c:v>Aug</c:v>
                  </c:pt>
                  <c:pt idx="528">
                    <c:v>Aug</c:v>
                  </c:pt>
                  <c:pt idx="529">
                    <c:v>Aug</c:v>
                  </c:pt>
                  <c:pt idx="530">
                    <c:v>Aug</c:v>
                  </c:pt>
                  <c:pt idx="531">
                    <c:v>Aug</c:v>
                  </c:pt>
                  <c:pt idx="532">
                    <c:v>Aug</c:v>
                  </c:pt>
                  <c:pt idx="533">
                    <c:v>Aug</c:v>
                  </c:pt>
                  <c:pt idx="534">
                    <c:v>Aug</c:v>
                  </c:pt>
                  <c:pt idx="535">
                    <c:v>Aug</c:v>
                  </c:pt>
                  <c:pt idx="536">
                    <c:v>Aug</c:v>
                  </c:pt>
                  <c:pt idx="537">
                    <c:v>Aug</c:v>
                  </c:pt>
                  <c:pt idx="538">
                    <c:v>Aug</c:v>
                  </c:pt>
                  <c:pt idx="539">
                    <c:v>Aug</c:v>
                  </c:pt>
                  <c:pt idx="540">
                    <c:v>Aug</c:v>
                  </c:pt>
                  <c:pt idx="541">
                    <c:v>Aug</c:v>
                  </c:pt>
                  <c:pt idx="542">
                    <c:v>Aug</c:v>
                  </c:pt>
                  <c:pt idx="543">
                    <c:v>Aug</c:v>
                  </c:pt>
                  <c:pt idx="544">
                    <c:v>Aug</c:v>
                  </c:pt>
                  <c:pt idx="545">
                    <c:v>Aug</c:v>
                  </c:pt>
                  <c:pt idx="546">
                    <c:v>Aug</c:v>
                  </c:pt>
                  <c:pt idx="547">
                    <c:v>Aug</c:v>
                  </c:pt>
                  <c:pt idx="548">
                    <c:v>Aug</c:v>
                  </c:pt>
                  <c:pt idx="549">
                    <c:v>Sep</c:v>
                  </c:pt>
                  <c:pt idx="550">
                    <c:v>Sep</c:v>
                  </c:pt>
                  <c:pt idx="551">
                    <c:v>Sep</c:v>
                  </c:pt>
                  <c:pt idx="552">
                    <c:v>Sep</c:v>
                  </c:pt>
                  <c:pt idx="553">
                    <c:v>Sep</c:v>
                  </c:pt>
                  <c:pt idx="554">
                    <c:v>Sep</c:v>
                  </c:pt>
                  <c:pt idx="555">
                    <c:v>Sep</c:v>
                  </c:pt>
                  <c:pt idx="556">
                    <c:v>Sep</c:v>
                  </c:pt>
                  <c:pt idx="557">
                    <c:v>Sep</c:v>
                  </c:pt>
                  <c:pt idx="558">
                    <c:v>Sep</c:v>
                  </c:pt>
                  <c:pt idx="559">
                    <c:v>Sep</c:v>
                  </c:pt>
                  <c:pt idx="560">
                    <c:v>Sep</c:v>
                  </c:pt>
                  <c:pt idx="561">
                    <c:v>Sep</c:v>
                  </c:pt>
                  <c:pt idx="562">
                    <c:v>Sep</c:v>
                  </c:pt>
                  <c:pt idx="563">
                    <c:v>Sep</c:v>
                  </c:pt>
                  <c:pt idx="564">
                    <c:v>Sep</c:v>
                  </c:pt>
                  <c:pt idx="565">
                    <c:v>Sep</c:v>
                  </c:pt>
                  <c:pt idx="566">
                    <c:v>Sep</c:v>
                  </c:pt>
                  <c:pt idx="567">
                    <c:v>Sep</c:v>
                  </c:pt>
                  <c:pt idx="568">
                    <c:v>Sep</c:v>
                  </c:pt>
                  <c:pt idx="569">
                    <c:v>Sep</c:v>
                  </c:pt>
                  <c:pt idx="570">
                    <c:v>Sep</c:v>
                  </c:pt>
                  <c:pt idx="571">
                    <c:v>Sep</c:v>
                  </c:pt>
                  <c:pt idx="572">
                    <c:v>Sep</c:v>
                  </c:pt>
                  <c:pt idx="573">
                    <c:v>Sep</c:v>
                  </c:pt>
                  <c:pt idx="574">
                    <c:v>Sep</c:v>
                  </c:pt>
                  <c:pt idx="575">
                    <c:v>Sep</c:v>
                  </c:pt>
                  <c:pt idx="576">
                    <c:v>Sep</c:v>
                  </c:pt>
                  <c:pt idx="577">
                    <c:v>Sep</c:v>
                  </c:pt>
                  <c:pt idx="578">
                    <c:v>Sep</c:v>
                  </c:pt>
                  <c:pt idx="579">
                    <c:v>Oct</c:v>
                  </c:pt>
                  <c:pt idx="580">
                    <c:v>Oct</c:v>
                  </c:pt>
                  <c:pt idx="581">
                    <c:v>Oct</c:v>
                  </c:pt>
                  <c:pt idx="582">
                    <c:v>Oct</c:v>
                  </c:pt>
                  <c:pt idx="583">
                    <c:v>Oct</c:v>
                  </c:pt>
                  <c:pt idx="584">
                    <c:v>Oct</c:v>
                  </c:pt>
                  <c:pt idx="585">
                    <c:v>Oct</c:v>
                  </c:pt>
                  <c:pt idx="586">
                    <c:v>Oct</c:v>
                  </c:pt>
                  <c:pt idx="587">
                    <c:v>Oct</c:v>
                  </c:pt>
                  <c:pt idx="588">
                    <c:v>Oct</c:v>
                  </c:pt>
                  <c:pt idx="589">
                    <c:v>Oct</c:v>
                  </c:pt>
                  <c:pt idx="590">
                    <c:v>Oct</c:v>
                  </c:pt>
                  <c:pt idx="591">
                    <c:v>Oct</c:v>
                  </c:pt>
                  <c:pt idx="592">
                    <c:v>Oct</c:v>
                  </c:pt>
                  <c:pt idx="593">
                    <c:v>Oct</c:v>
                  </c:pt>
                  <c:pt idx="594">
                    <c:v>Oct</c:v>
                  </c:pt>
                  <c:pt idx="595">
                    <c:v>Oct</c:v>
                  </c:pt>
                  <c:pt idx="596">
                    <c:v>Oct</c:v>
                  </c:pt>
                  <c:pt idx="597">
                    <c:v>Oct</c:v>
                  </c:pt>
                  <c:pt idx="598">
                    <c:v>Oct</c:v>
                  </c:pt>
                  <c:pt idx="599">
                    <c:v>Oct</c:v>
                  </c:pt>
                  <c:pt idx="600">
                    <c:v>Oct</c:v>
                  </c:pt>
                  <c:pt idx="601">
                    <c:v>Oct</c:v>
                  </c:pt>
                  <c:pt idx="602">
                    <c:v>Oct</c:v>
                  </c:pt>
                  <c:pt idx="603">
                    <c:v>Oct</c:v>
                  </c:pt>
                  <c:pt idx="604">
                    <c:v>Oct</c:v>
                  </c:pt>
                  <c:pt idx="605">
                    <c:v>Oct</c:v>
                  </c:pt>
                  <c:pt idx="606">
                    <c:v>Oct</c:v>
                  </c:pt>
                  <c:pt idx="607">
                    <c:v>Oct</c:v>
                  </c:pt>
                  <c:pt idx="608">
                    <c:v>Oct</c:v>
                  </c:pt>
                  <c:pt idx="609">
                    <c:v>Oct</c:v>
                  </c:pt>
                  <c:pt idx="610">
                    <c:v>Nov</c:v>
                  </c:pt>
                  <c:pt idx="611">
                    <c:v>Nov</c:v>
                  </c:pt>
                  <c:pt idx="612">
                    <c:v>Nov</c:v>
                  </c:pt>
                  <c:pt idx="613">
                    <c:v>Nov</c:v>
                  </c:pt>
                  <c:pt idx="614">
                    <c:v>Nov</c:v>
                  </c:pt>
                  <c:pt idx="615">
                    <c:v>Nov</c:v>
                  </c:pt>
                  <c:pt idx="616">
                    <c:v>Nov</c:v>
                  </c:pt>
                  <c:pt idx="617">
                    <c:v>Nov</c:v>
                  </c:pt>
                  <c:pt idx="618">
                    <c:v>Nov</c:v>
                  </c:pt>
                  <c:pt idx="619">
                    <c:v>Nov</c:v>
                  </c:pt>
                  <c:pt idx="620">
                    <c:v>Nov</c:v>
                  </c:pt>
                  <c:pt idx="621">
                    <c:v>Nov</c:v>
                  </c:pt>
                  <c:pt idx="622">
                    <c:v>Nov</c:v>
                  </c:pt>
                  <c:pt idx="623">
                    <c:v>Nov</c:v>
                  </c:pt>
                  <c:pt idx="624">
                    <c:v>Nov</c:v>
                  </c:pt>
                  <c:pt idx="625">
                    <c:v>Nov</c:v>
                  </c:pt>
                  <c:pt idx="626">
                    <c:v>Nov</c:v>
                  </c:pt>
                  <c:pt idx="627">
                    <c:v>Nov</c:v>
                  </c:pt>
                  <c:pt idx="628">
                    <c:v>Nov</c:v>
                  </c:pt>
                  <c:pt idx="629">
                    <c:v>Nov</c:v>
                  </c:pt>
                  <c:pt idx="630">
                    <c:v>Nov</c:v>
                  </c:pt>
                  <c:pt idx="631">
                    <c:v>Nov</c:v>
                  </c:pt>
                  <c:pt idx="632">
                    <c:v>Nov</c:v>
                  </c:pt>
                  <c:pt idx="633">
                    <c:v>Nov</c:v>
                  </c:pt>
                  <c:pt idx="634">
                    <c:v>Nov</c:v>
                  </c:pt>
                  <c:pt idx="635">
                    <c:v>Nov</c:v>
                  </c:pt>
                  <c:pt idx="636">
                    <c:v>Nov</c:v>
                  </c:pt>
                  <c:pt idx="637">
                    <c:v>Nov</c:v>
                  </c:pt>
                  <c:pt idx="638">
                    <c:v>Nov</c:v>
                  </c:pt>
                  <c:pt idx="639">
                    <c:v>Nov</c:v>
                  </c:pt>
                  <c:pt idx="640">
                    <c:v>Dec</c:v>
                  </c:pt>
                  <c:pt idx="641">
                    <c:v>Dec</c:v>
                  </c:pt>
                  <c:pt idx="642">
                    <c:v>Dec</c:v>
                  </c:pt>
                  <c:pt idx="643">
                    <c:v>Dec</c:v>
                  </c:pt>
                  <c:pt idx="644">
                    <c:v>Dec</c:v>
                  </c:pt>
                  <c:pt idx="645">
                    <c:v>Dec</c:v>
                  </c:pt>
                  <c:pt idx="646">
                    <c:v>Dec</c:v>
                  </c:pt>
                  <c:pt idx="647">
                    <c:v>Dec</c:v>
                  </c:pt>
                  <c:pt idx="648">
                    <c:v>Dec</c:v>
                  </c:pt>
                  <c:pt idx="649">
                    <c:v>Dec</c:v>
                  </c:pt>
                  <c:pt idx="650">
                    <c:v>Dec</c:v>
                  </c:pt>
                  <c:pt idx="651">
                    <c:v>Dec</c:v>
                  </c:pt>
                  <c:pt idx="652">
                    <c:v>Dec</c:v>
                  </c:pt>
                  <c:pt idx="653">
                    <c:v>Dec</c:v>
                  </c:pt>
                  <c:pt idx="654">
                    <c:v>Dec</c:v>
                  </c:pt>
                  <c:pt idx="655">
                    <c:v>Dec</c:v>
                  </c:pt>
                  <c:pt idx="656">
                    <c:v>Dec</c:v>
                  </c:pt>
                  <c:pt idx="657">
                    <c:v>Dec</c:v>
                  </c:pt>
                  <c:pt idx="658">
                    <c:v>Dec</c:v>
                  </c:pt>
                  <c:pt idx="659">
                    <c:v>Dec</c:v>
                  </c:pt>
                  <c:pt idx="660">
                    <c:v>Dec</c:v>
                  </c:pt>
                  <c:pt idx="661">
                    <c:v>Dec</c:v>
                  </c:pt>
                  <c:pt idx="662">
                    <c:v>Dec</c:v>
                  </c:pt>
                  <c:pt idx="663">
                    <c:v>Dec</c:v>
                  </c:pt>
                  <c:pt idx="664">
                    <c:v>Dec</c:v>
                  </c:pt>
                  <c:pt idx="665">
                    <c:v>Dec</c:v>
                  </c:pt>
                  <c:pt idx="666">
                    <c:v>Dec</c:v>
                  </c:pt>
                  <c:pt idx="667">
                    <c:v>Dec</c:v>
                  </c:pt>
                  <c:pt idx="668">
                    <c:v>Dec</c:v>
                  </c:pt>
                  <c:pt idx="669">
                    <c:v>Dec</c:v>
                  </c:pt>
                  <c:pt idx="670">
                    <c:v>Dec</c:v>
                  </c:pt>
                  <c:pt idx="671">
                    <c:v>Jan</c:v>
                  </c:pt>
                  <c:pt idx="672">
                    <c:v>Jan</c:v>
                  </c:pt>
                  <c:pt idx="673">
                    <c:v>Jan</c:v>
                  </c:pt>
                  <c:pt idx="674">
                    <c:v>Jan</c:v>
                  </c:pt>
                  <c:pt idx="675">
                    <c:v>Jan</c:v>
                  </c:pt>
                  <c:pt idx="676">
                    <c:v>Jan</c:v>
                  </c:pt>
                  <c:pt idx="677">
                    <c:v>Jan</c:v>
                  </c:pt>
                  <c:pt idx="678">
                    <c:v>Jan</c:v>
                  </c:pt>
                  <c:pt idx="679">
                    <c:v>Jan</c:v>
                  </c:pt>
                  <c:pt idx="680">
                    <c:v>Jan</c:v>
                  </c:pt>
                  <c:pt idx="681">
                    <c:v>Jan</c:v>
                  </c:pt>
                  <c:pt idx="682">
                    <c:v>Jan</c:v>
                  </c:pt>
                  <c:pt idx="683">
                    <c:v>Jan</c:v>
                  </c:pt>
                  <c:pt idx="684">
                    <c:v>Jan</c:v>
                  </c:pt>
                  <c:pt idx="685">
                    <c:v>Jan</c:v>
                  </c:pt>
                  <c:pt idx="686">
                    <c:v>Jan</c:v>
                  </c:pt>
                  <c:pt idx="687">
                    <c:v>Jan</c:v>
                  </c:pt>
                  <c:pt idx="688">
                    <c:v>Jan</c:v>
                  </c:pt>
                  <c:pt idx="689">
                    <c:v>Jan</c:v>
                  </c:pt>
                  <c:pt idx="690">
                    <c:v>Jan</c:v>
                  </c:pt>
                  <c:pt idx="691">
                    <c:v>Jan</c:v>
                  </c:pt>
                  <c:pt idx="692">
                    <c:v>Jan</c:v>
                  </c:pt>
                  <c:pt idx="693">
                    <c:v>Jan</c:v>
                  </c:pt>
                  <c:pt idx="694">
                    <c:v>Jan</c:v>
                  </c:pt>
                  <c:pt idx="695">
                    <c:v>Jan</c:v>
                  </c:pt>
                  <c:pt idx="696">
                    <c:v>Jan</c:v>
                  </c:pt>
                  <c:pt idx="697">
                    <c:v>Jan</c:v>
                  </c:pt>
                  <c:pt idx="698">
                    <c:v>Jan</c:v>
                  </c:pt>
                  <c:pt idx="699">
                    <c:v>Jan</c:v>
                  </c:pt>
                  <c:pt idx="700">
                    <c:v>Jan</c:v>
                  </c:pt>
                  <c:pt idx="701">
                    <c:v>Jan</c:v>
                  </c:pt>
                  <c:pt idx="702">
                    <c:v>Feb</c:v>
                  </c:pt>
                  <c:pt idx="703">
                    <c:v>Feb</c:v>
                  </c:pt>
                  <c:pt idx="704">
                    <c:v>Feb</c:v>
                  </c:pt>
                  <c:pt idx="705">
                    <c:v>Feb</c:v>
                  </c:pt>
                  <c:pt idx="706">
                    <c:v>Feb</c:v>
                  </c:pt>
                  <c:pt idx="707">
                    <c:v>Feb</c:v>
                  </c:pt>
                  <c:pt idx="708">
                    <c:v>Feb</c:v>
                  </c:pt>
                  <c:pt idx="709">
                    <c:v>Feb</c:v>
                  </c:pt>
                  <c:pt idx="710">
                    <c:v>Feb</c:v>
                  </c:pt>
                  <c:pt idx="711">
                    <c:v>Feb</c:v>
                  </c:pt>
                  <c:pt idx="712">
                    <c:v>Feb</c:v>
                  </c:pt>
                  <c:pt idx="713">
                    <c:v>Feb</c:v>
                  </c:pt>
                  <c:pt idx="714">
                    <c:v>Feb</c:v>
                  </c:pt>
                  <c:pt idx="715">
                    <c:v>Feb</c:v>
                  </c:pt>
                  <c:pt idx="716">
                    <c:v>Feb</c:v>
                  </c:pt>
                  <c:pt idx="717">
                    <c:v>Feb</c:v>
                  </c:pt>
                  <c:pt idx="718">
                    <c:v>Feb</c:v>
                  </c:pt>
                  <c:pt idx="719">
                    <c:v>Feb</c:v>
                  </c:pt>
                  <c:pt idx="720">
                    <c:v>Feb</c:v>
                  </c:pt>
                  <c:pt idx="721">
                    <c:v>Feb</c:v>
                  </c:pt>
                  <c:pt idx="722">
                    <c:v>Feb</c:v>
                  </c:pt>
                  <c:pt idx="723">
                    <c:v>Feb</c:v>
                  </c:pt>
                  <c:pt idx="724">
                    <c:v>Feb</c:v>
                  </c:pt>
                  <c:pt idx="725">
                    <c:v>Feb</c:v>
                  </c:pt>
                  <c:pt idx="726">
                    <c:v>Feb</c:v>
                  </c:pt>
                  <c:pt idx="727">
                    <c:v>Feb</c:v>
                  </c:pt>
                  <c:pt idx="728">
                    <c:v>Feb</c:v>
                  </c:pt>
                  <c:pt idx="729">
                    <c:v>Feb</c:v>
                  </c:pt>
                  <c:pt idx="730">
                    <c:v>Mar</c:v>
                  </c:pt>
                  <c:pt idx="731">
                    <c:v>Mar</c:v>
                  </c:pt>
                  <c:pt idx="732">
                    <c:v>Mar</c:v>
                  </c:pt>
                  <c:pt idx="733">
                    <c:v>Mar</c:v>
                  </c:pt>
                  <c:pt idx="734">
                    <c:v>Mar</c:v>
                  </c:pt>
                  <c:pt idx="735">
                    <c:v>Mar</c:v>
                  </c:pt>
                  <c:pt idx="736">
                    <c:v>Mar</c:v>
                  </c:pt>
                  <c:pt idx="737">
                    <c:v>Mar</c:v>
                  </c:pt>
                  <c:pt idx="738">
                    <c:v>Mar</c:v>
                  </c:pt>
                  <c:pt idx="739">
                    <c:v>Mar</c:v>
                  </c:pt>
                  <c:pt idx="740">
                    <c:v>Mar</c:v>
                  </c:pt>
                  <c:pt idx="741">
                    <c:v>Mar</c:v>
                  </c:pt>
                  <c:pt idx="742">
                    <c:v>Mar</c:v>
                  </c:pt>
                  <c:pt idx="743">
                    <c:v>Mar</c:v>
                  </c:pt>
                  <c:pt idx="744">
                    <c:v>Mar</c:v>
                  </c:pt>
                  <c:pt idx="745">
                    <c:v>Mar</c:v>
                  </c:pt>
                  <c:pt idx="746">
                    <c:v>Mar</c:v>
                  </c:pt>
                  <c:pt idx="747">
                    <c:v>Mar</c:v>
                  </c:pt>
                  <c:pt idx="748">
                    <c:v>Mar</c:v>
                  </c:pt>
                  <c:pt idx="749">
                    <c:v>Mar</c:v>
                  </c:pt>
                  <c:pt idx="750">
                    <c:v>Mar</c:v>
                  </c:pt>
                  <c:pt idx="751">
                    <c:v>Mar</c:v>
                  </c:pt>
                  <c:pt idx="752">
                    <c:v>Mar</c:v>
                  </c:pt>
                  <c:pt idx="753">
                    <c:v>Mar</c:v>
                  </c:pt>
                  <c:pt idx="754">
                    <c:v>Mar</c:v>
                  </c:pt>
                  <c:pt idx="755">
                    <c:v>Mar</c:v>
                  </c:pt>
                  <c:pt idx="756">
                    <c:v>Mar</c:v>
                  </c:pt>
                  <c:pt idx="757">
                    <c:v>Mar</c:v>
                  </c:pt>
                  <c:pt idx="758">
                    <c:v>Mar</c:v>
                  </c:pt>
                  <c:pt idx="759">
                    <c:v>Mar</c:v>
                  </c:pt>
                  <c:pt idx="760">
                    <c:v>Mar</c:v>
                  </c:pt>
                  <c:pt idx="761">
                    <c:v>Apr</c:v>
                  </c:pt>
                  <c:pt idx="762">
                    <c:v>Apr</c:v>
                  </c:pt>
                  <c:pt idx="763">
                    <c:v>Apr</c:v>
                  </c:pt>
                  <c:pt idx="764">
                    <c:v>Apr</c:v>
                  </c:pt>
                  <c:pt idx="765">
                    <c:v>Apr</c:v>
                  </c:pt>
                  <c:pt idx="766">
                    <c:v>Apr</c:v>
                  </c:pt>
                  <c:pt idx="767">
                    <c:v>Apr</c:v>
                  </c:pt>
                  <c:pt idx="768">
                    <c:v>Apr</c:v>
                  </c:pt>
                  <c:pt idx="769">
                    <c:v>Apr</c:v>
                  </c:pt>
                  <c:pt idx="770">
                    <c:v>Apr</c:v>
                  </c:pt>
                  <c:pt idx="771">
                    <c:v>Apr</c:v>
                  </c:pt>
                  <c:pt idx="772">
                    <c:v>Apr</c:v>
                  </c:pt>
                  <c:pt idx="773">
                    <c:v>Apr</c:v>
                  </c:pt>
                  <c:pt idx="774">
                    <c:v>Apr</c:v>
                  </c:pt>
                  <c:pt idx="775">
                    <c:v>Apr</c:v>
                  </c:pt>
                  <c:pt idx="776">
                    <c:v>Apr</c:v>
                  </c:pt>
                  <c:pt idx="777">
                    <c:v>Apr</c:v>
                  </c:pt>
                  <c:pt idx="778">
                    <c:v>Apr</c:v>
                  </c:pt>
                  <c:pt idx="779">
                    <c:v>Apr</c:v>
                  </c:pt>
                  <c:pt idx="780">
                    <c:v>Apr</c:v>
                  </c:pt>
                  <c:pt idx="781">
                    <c:v>Apr</c:v>
                  </c:pt>
                  <c:pt idx="782">
                    <c:v>Apr</c:v>
                  </c:pt>
                  <c:pt idx="783">
                    <c:v>Apr</c:v>
                  </c:pt>
                  <c:pt idx="784">
                    <c:v>Apr</c:v>
                  </c:pt>
                  <c:pt idx="785">
                    <c:v>Apr</c:v>
                  </c:pt>
                  <c:pt idx="786">
                    <c:v>Apr</c:v>
                  </c:pt>
                  <c:pt idx="787">
                    <c:v>Apr</c:v>
                  </c:pt>
                  <c:pt idx="788">
                    <c:v>Apr</c:v>
                  </c:pt>
                  <c:pt idx="789">
                    <c:v>Apr</c:v>
                  </c:pt>
                  <c:pt idx="790">
                    <c:v>Apr</c:v>
                  </c:pt>
                  <c:pt idx="791">
                    <c:v>May</c:v>
                  </c:pt>
                  <c:pt idx="792">
                    <c:v>May</c:v>
                  </c:pt>
                  <c:pt idx="793">
                    <c:v>May</c:v>
                  </c:pt>
                  <c:pt idx="794">
                    <c:v>May</c:v>
                  </c:pt>
                  <c:pt idx="795">
                    <c:v>May</c:v>
                  </c:pt>
                  <c:pt idx="796">
                    <c:v>May</c:v>
                  </c:pt>
                  <c:pt idx="797">
                    <c:v>May</c:v>
                  </c:pt>
                  <c:pt idx="798">
                    <c:v>May</c:v>
                  </c:pt>
                  <c:pt idx="799">
                    <c:v>May</c:v>
                  </c:pt>
                  <c:pt idx="800">
                    <c:v>May</c:v>
                  </c:pt>
                  <c:pt idx="801">
                    <c:v>May</c:v>
                  </c:pt>
                  <c:pt idx="802">
                    <c:v>May</c:v>
                  </c:pt>
                  <c:pt idx="803">
                    <c:v>May</c:v>
                  </c:pt>
                  <c:pt idx="804">
                    <c:v>May</c:v>
                  </c:pt>
                  <c:pt idx="805">
                    <c:v>May</c:v>
                  </c:pt>
                  <c:pt idx="806">
                    <c:v>May</c:v>
                  </c:pt>
                  <c:pt idx="807">
                    <c:v>May</c:v>
                  </c:pt>
                  <c:pt idx="808">
                    <c:v>May</c:v>
                  </c:pt>
                  <c:pt idx="809">
                    <c:v>May</c:v>
                  </c:pt>
                  <c:pt idx="810">
                    <c:v>May</c:v>
                  </c:pt>
                  <c:pt idx="811">
                    <c:v>May</c:v>
                  </c:pt>
                  <c:pt idx="812">
                    <c:v>May</c:v>
                  </c:pt>
                  <c:pt idx="813">
                    <c:v>May</c:v>
                  </c:pt>
                  <c:pt idx="814">
                    <c:v>May</c:v>
                  </c:pt>
                  <c:pt idx="815">
                    <c:v>May</c:v>
                  </c:pt>
                  <c:pt idx="816">
                    <c:v>May</c:v>
                  </c:pt>
                  <c:pt idx="817">
                    <c:v>May</c:v>
                  </c:pt>
                  <c:pt idx="818">
                    <c:v>May</c:v>
                  </c:pt>
                  <c:pt idx="819">
                    <c:v>May</c:v>
                  </c:pt>
                  <c:pt idx="820">
                    <c:v>May</c:v>
                  </c:pt>
                  <c:pt idx="821">
                    <c:v>May</c:v>
                  </c:pt>
                  <c:pt idx="822">
                    <c:v>Jun</c:v>
                  </c:pt>
                  <c:pt idx="823">
                    <c:v>Jun</c:v>
                  </c:pt>
                  <c:pt idx="824">
                    <c:v>Jun</c:v>
                  </c:pt>
                  <c:pt idx="825">
                    <c:v>Jun</c:v>
                  </c:pt>
                  <c:pt idx="826">
                    <c:v>Jun</c:v>
                  </c:pt>
                  <c:pt idx="827">
                    <c:v>Jun</c:v>
                  </c:pt>
                  <c:pt idx="828">
                    <c:v>Jun</c:v>
                  </c:pt>
                  <c:pt idx="829">
                    <c:v>Jun</c:v>
                  </c:pt>
                  <c:pt idx="830">
                    <c:v>Jun</c:v>
                  </c:pt>
                  <c:pt idx="831">
                    <c:v>Jun</c:v>
                  </c:pt>
                  <c:pt idx="832">
                    <c:v>Jun</c:v>
                  </c:pt>
                  <c:pt idx="833">
                    <c:v>Jun</c:v>
                  </c:pt>
                  <c:pt idx="834">
                    <c:v>Jun</c:v>
                  </c:pt>
                  <c:pt idx="835">
                    <c:v>Jun</c:v>
                  </c:pt>
                  <c:pt idx="836">
                    <c:v>Jun</c:v>
                  </c:pt>
                  <c:pt idx="837">
                    <c:v>Jun</c:v>
                  </c:pt>
                  <c:pt idx="838">
                    <c:v>Jun</c:v>
                  </c:pt>
                  <c:pt idx="839">
                    <c:v>Jun</c:v>
                  </c:pt>
                  <c:pt idx="840">
                    <c:v>Jun</c:v>
                  </c:pt>
                  <c:pt idx="841">
                    <c:v>Jun</c:v>
                  </c:pt>
                  <c:pt idx="842">
                    <c:v>Jun</c:v>
                  </c:pt>
                  <c:pt idx="843">
                    <c:v>Jun</c:v>
                  </c:pt>
                  <c:pt idx="844">
                    <c:v>Jun</c:v>
                  </c:pt>
                  <c:pt idx="845">
                    <c:v>Jun</c:v>
                  </c:pt>
                  <c:pt idx="846">
                    <c:v>Jun</c:v>
                  </c:pt>
                  <c:pt idx="847">
                    <c:v>Jun</c:v>
                  </c:pt>
                  <c:pt idx="848">
                    <c:v>Jun</c:v>
                  </c:pt>
                  <c:pt idx="849">
                    <c:v>Jun</c:v>
                  </c:pt>
                  <c:pt idx="850">
                    <c:v>Jun</c:v>
                  </c:pt>
                  <c:pt idx="851">
                    <c:v>Jun</c:v>
                  </c:pt>
                  <c:pt idx="852">
                    <c:v>Jul</c:v>
                  </c:pt>
                  <c:pt idx="853">
                    <c:v>Jul</c:v>
                  </c:pt>
                  <c:pt idx="854">
                    <c:v>Jul</c:v>
                  </c:pt>
                  <c:pt idx="855">
                    <c:v>Jul</c:v>
                  </c:pt>
                  <c:pt idx="856">
                    <c:v>Jul</c:v>
                  </c:pt>
                  <c:pt idx="857">
                    <c:v>Jul</c:v>
                  </c:pt>
                  <c:pt idx="858">
                    <c:v>Jul</c:v>
                  </c:pt>
                  <c:pt idx="859">
                    <c:v>Jul</c:v>
                  </c:pt>
                  <c:pt idx="860">
                    <c:v>Jul</c:v>
                  </c:pt>
                  <c:pt idx="861">
                    <c:v>Jul</c:v>
                  </c:pt>
                  <c:pt idx="862">
                    <c:v>Jul</c:v>
                  </c:pt>
                  <c:pt idx="863">
                    <c:v>Jul</c:v>
                  </c:pt>
                  <c:pt idx="864">
                    <c:v>Jul</c:v>
                  </c:pt>
                  <c:pt idx="865">
                    <c:v>Jul</c:v>
                  </c:pt>
                  <c:pt idx="866">
                    <c:v>Jul</c:v>
                  </c:pt>
                  <c:pt idx="867">
                    <c:v>Jul</c:v>
                  </c:pt>
                  <c:pt idx="868">
                    <c:v>Jul</c:v>
                  </c:pt>
                  <c:pt idx="869">
                    <c:v>Jul</c:v>
                  </c:pt>
                  <c:pt idx="870">
                    <c:v>Jul</c:v>
                  </c:pt>
                  <c:pt idx="871">
                    <c:v>Jul</c:v>
                  </c:pt>
                  <c:pt idx="872">
                    <c:v>Jul</c:v>
                  </c:pt>
                  <c:pt idx="873">
                    <c:v>Jul</c:v>
                  </c:pt>
                  <c:pt idx="874">
                    <c:v>Jul</c:v>
                  </c:pt>
                  <c:pt idx="875">
                    <c:v>Jul</c:v>
                  </c:pt>
                  <c:pt idx="876">
                    <c:v>Jul</c:v>
                  </c:pt>
                  <c:pt idx="877">
                    <c:v>Jul</c:v>
                  </c:pt>
                  <c:pt idx="878">
                    <c:v>Jul</c:v>
                  </c:pt>
                  <c:pt idx="879">
                    <c:v>Jul</c:v>
                  </c:pt>
                  <c:pt idx="880">
                    <c:v>Jul</c:v>
                  </c:pt>
                  <c:pt idx="881">
                    <c:v>Jul</c:v>
                  </c:pt>
                  <c:pt idx="882">
                    <c:v>Jul</c:v>
                  </c:pt>
                  <c:pt idx="883">
                    <c:v>Aug</c:v>
                  </c:pt>
                  <c:pt idx="884">
                    <c:v>Aug</c:v>
                  </c:pt>
                  <c:pt idx="885">
                    <c:v>Aug</c:v>
                  </c:pt>
                  <c:pt idx="886">
                    <c:v>Aug</c:v>
                  </c:pt>
                  <c:pt idx="887">
                    <c:v>Aug</c:v>
                  </c:pt>
                  <c:pt idx="888">
                    <c:v>Aug</c:v>
                  </c:pt>
                  <c:pt idx="889">
                    <c:v>Aug</c:v>
                  </c:pt>
                  <c:pt idx="890">
                    <c:v>Aug</c:v>
                  </c:pt>
                  <c:pt idx="891">
                    <c:v>Aug</c:v>
                  </c:pt>
                  <c:pt idx="892">
                    <c:v>Aug</c:v>
                  </c:pt>
                  <c:pt idx="893">
                    <c:v>Aug</c:v>
                  </c:pt>
                  <c:pt idx="894">
                    <c:v>Aug</c:v>
                  </c:pt>
                  <c:pt idx="895">
                    <c:v>Aug</c:v>
                  </c:pt>
                  <c:pt idx="896">
                    <c:v>Aug</c:v>
                  </c:pt>
                  <c:pt idx="897">
                    <c:v>Aug</c:v>
                  </c:pt>
                  <c:pt idx="898">
                    <c:v>Aug</c:v>
                  </c:pt>
                  <c:pt idx="899">
                    <c:v>Aug</c:v>
                  </c:pt>
                  <c:pt idx="900">
                    <c:v>Aug</c:v>
                  </c:pt>
                  <c:pt idx="901">
                    <c:v>Aug</c:v>
                  </c:pt>
                  <c:pt idx="902">
                    <c:v>Aug</c:v>
                  </c:pt>
                  <c:pt idx="903">
                    <c:v>Aug</c:v>
                  </c:pt>
                  <c:pt idx="904">
                    <c:v>Aug</c:v>
                  </c:pt>
                  <c:pt idx="905">
                    <c:v>Aug</c:v>
                  </c:pt>
                  <c:pt idx="906">
                    <c:v>Aug</c:v>
                  </c:pt>
                  <c:pt idx="907">
                    <c:v>Aug</c:v>
                  </c:pt>
                  <c:pt idx="908">
                    <c:v>Aug</c:v>
                  </c:pt>
                  <c:pt idx="909">
                    <c:v>Aug</c:v>
                  </c:pt>
                  <c:pt idx="910">
                    <c:v>Aug</c:v>
                  </c:pt>
                  <c:pt idx="911">
                    <c:v>Aug</c:v>
                  </c:pt>
                  <c:pt idx="912">
                    <c:v>Aug</c:v>
                  </c:pt>
                  <c:pt idx="913">
                    <c:v>Aug</c:v>
                  </c:pt>
                  <c:pt idx="914">
                    <c:v>Sep</c:v>
                  </c:pt>
                  <c:pt idx="915">
                    <c:v>Sep</c:v>
                  </c:pt>
                  <c:pt idx="916">
                    <c:v>Sep</c:v>
                  </c:pt>
                  <c:pt idx="917">
                    <c:v>Sep</c:v>
                  </c:pt>
                  <c:pt idx="918">
                    <c:v>Sep</c:v>
                  </c:pt>
                  <c:pt idx="919">
                    <c:v>Sep</c:v>
                  </c:pt>
                  <c:pt idx="920">
                    <c:v>Sep</c:v>
                  </c:pt>
                  <c:pt idx="921">
                    <c:v>Sep</c:v>
                  </c:pt>
                  <c:pt idx="922">
                    <c:v>Sep</c:v>
                  </c:pt>
                  <c:pt idx="923">
                    <c:v>Sep</c:v>
                  </c:pt>
                  <c:pt idx="924">
                    <c:v>Sep</c:v>
                  </c:pt>
                  <c:pt idx="925">
                    <c:v>Sep</c:v>
                  </c:pt>
                  <c:pt idx="926">
                    <c:v>Sep</c:v>
                  </c:pt>
                  <c:pt idx="927">
                    <c:v>Sep</c:v>
                  </c:pt>
                  <c:pt idx="928">
                    <c:v>Sep</c:v>
                  </c:pt>
                  <c:pt idx="929">
                    <c:v>Sep</c:v>
                  </c:pt>
                  <c:pt idx="930">
                    <c:v>Sep</c:v>
                  </c:pt>
                  <c:pt idx="931">
                    <c:v>Sep</c:v>
                  </c:pt>
                  <c:pt idx="932">
                    <c:v>Sep</c:v>
                  </c:pt>
                  <c:pt idx="933">
                    <c:v>Sep</c:v>
                  </c:pt>
                  <c:pt idx="934">
                    <c:v>Sep</c:v>
                  </c:pt>
                  <c:pt idx="935">
                    <c:v>Sep</c:v>
                  </c:pt>
                  <c:pt idx="936">
                    <c:v>Sep</c:v>
                  </c:pt>
                  <c:pt idx="937">
                    <c:v>Sep</c:v>
                  </c:pt>
                  <c:pt idx="938">
                    <c:v>Sep</c:v>
                  </c:pt>
                  <c:pt idx="939">
                    <c:v>Sep</c:v>
                  </c:pt>
                  <c:pt idx="940">
                    <c:v>Sep</c:v>
                  </c:pt>
                  <c:pt idx="941">
                    <c:v>Sep</c:v>
                  </c:pt>
                  <c:pt idx="942">
                    <c:v>Sep</c:v>
                  </c:pt>
                  <c:pt idx="943">
                    <c:v>Sep</c:v>
                  </c:pt>
                  <c:pt idx="944">
                    <c:v>Oct</c:v>
                  </c:pt>
                  <c:pt idx="945">
                    <c:v>Oct</c:v>
                  </c:pt>
                  <c:pt idx="946">
                    <c:v>Oct</c:v>
                  </c:pt>
                  <c:pt idx="947">
                    <c:v>Oct</c:v>
                  </c:pt>
                  <c:pt idx="948">
                    <c:v>Oct</c:v>
                  </c:pt>
                  <c:pt idx="949">
                    <c:v>Oct</c:v>
                  </c:pt>
                  <c:pt idx="950">
                    <c:v>Oct</c:v>
                  </c:pt>
                  <c:pt idx="951">
                    <c:v>Oct</c:v>
                  </c:pt>
                  <c:pt idx="952">
                    <c:v>Oct</c:v>
                  </c:pt>
                  <c:pt idx="953">
                    <c:v>Oct</c:v>
                  </c:pt>
                  <c:pt idx="954">
                    <c:v>Oct</c:v>
                  </c:pt>
                  <c:pt idx="955">
                    <c:v>Oct</c:v>
                  </c:pt>
                  <c:pt idx="956">
                    <c:v>Oct</c:v>
                  </c:pt>
                  <c:pt idx="957">
                    <c:v>Oct</c:v>
                  </c:pt>
                  <c:pt idx="958">
                    <c:v>Oct</c:v>
                  </c:pt>
                  <c:pt idx="959">
                    <c:v>Oct</c:v>
                  </c:pt>
                  <c:pt idx="960">
                    <c:v>Oct</c:v>
                  </c:pt>
                  <c:pt idx="961">
                    <c:v>Oct</c:v>
                  </c:pt>
                  <c:pt idx="962">
                    <c:v>Oct</c:v>
                  </c:pt>
                  <c:pt idx="963">
                    <c:v>Oct</c:v>
                  </c:pt>
                  <c:pt idx="964">
                    <c:v>Oct</c:v>
                  </c:pt>
                  <c:pt idx="965">
                    <c:v>Oct</c:v>
                  </c:pt>
                  <c:pt idx="966">
                    <c:v>Oct</c:v>
                  </c:pt>
                  <c:pt idx="967">
                    <c:v>Oct</c:v>
                  </c:pt>
                  <c:pt idx="968">
                    <c:v>Oct</c:v>
                  </c:pt>
                  <c:pt idx="969">
                    <c:v>Oct</c:v>
                  </c:pt>
                  <c:pt idx="970">
                    <c:v>Oct</c:v>
                  </c:pt>
                  <c:pt idx="971">
                    <c:v>Oct</c:v>
                  </c:pt>
                  <c:pt idx="972">
                    <c:v>Oct</c:v>
                  </c:pt>
                  <c:pt idx="973">
                    <c:v>Oct</c:v>
                  </c:pt>
                  <c:pt idx="974">
                    <c:v>Oct</c:v>
                  </c:pt>
                  <c:pt idx="975">
                    <c:v>Nov</c:v>
                  </c:pt>
                  <c:pt idx="976">
                    <c:v>Nov</c:v>
                  </c:pt>
                  <c:pt idx="977">
                    <c:v>Nov</c:v>
                  </c:pt>
                  <c:pt idx="978">
                    <c:v>Nov</c:v>
                  </c:pt>
                  <c:pt idx="979">
                    <c:v>Nov</c:v>
                  </c:pt>
                  <c:pt idx="980">
                    <c:v>Nov</c:v>
                  </c:pt>
                  <c:pt idx="981">
                    <c:v>Nov</c:v>
                  </c:pt>
                  <c:pt idx="982">
                    <c:v>Nov</c:v>
                  </c:pt>
                  <c:pt idx="983">
                    <c:v>Nov</c:v>
                  </c:pt>
                  <c:pt idx="984">
                    <c:v>Nov</c:v>
                  </c:pt>
                  <c:pt idx="985">
                    <c:v>Nov</c:v>
                  </c:pt>
                  <c:pt idx="986">
                    <c:v>Nov</c:v>
                  </c:pt>
                  <c:pt idx="987">
                    <c:v>Nov</c:v>
                  </c:pt>
                  <c:pt idx="988">
                    <c:v>Nov</c:v>
                  </c:pt>
                  <c:pt idx="989">
                    <c:v>Nov</c:v>
                  </c:pt>
                  <c:pt idx="990">
                    <c:v>Nov</c:v>
                  </c:pt>
                  <c:pt idx="991">
                    <c:v>Nov</c:v>
                  </c:pt>
                  <c:pt idx="992">
                    <c:v>Nov</c:v>
                  </c:pt>
                  <c:pt idx="993">
                    <c:v>Nov</c:v>
                  </c:pt>
                  <c:pt idx="994">
                    <c:v>Nov</c:v>
                  </c:pt>
                  <c:pt idx="995">
                    <c:v>Nov</c:v>
                  </c:pt>
                  <c:pt idx="996">
                    <c:v>Nov</c:v>
                  </c:pt>
                  <c:pt idx="997">
                    <c:v>Nov</c:v>
                  </c:pt>
                  <c:pt idx="998">
                    <c:v>Nov</c:v>
                  </c:pt>
                  <c:pt idx="999">
                    <c:v>Nov</c:v>
                  </c:pt>
                  <c:pt idx="1000">
                    <c:v>Nov</c:v>
                  </c:pt>
                  <c:pt idx="1001">
                    <c:v>Nov</c:v>
                  </c:pt>
                  <c:pt idx="1002">
                    <c:v>Nov</c:v>
                  </c:pt>
                  <c:pt idx="1003">
                    <c:v>Nov</c:v>
                  </c:pt>
                  <c:pt idx="1004">
                    <c:v>Nov</c:v>
                  </c:pt>
                  <c:pt idx="1005">
                    <c:v>Dec</c:v>
                  </c:pt>
                  <c:pt idx="1006">
                    <c:v>Dec</c:v>
                  </c:pt>
                  <c:pt idx="1007">
                    <c:v>Dec</c:v>
                  </c:pt>
                  <c:pt idx="1008">
                    <c:v>Dec</c:v>
                  </c:pt>
                  <c:pt idx="1009">
                    <c:v>Dec</c:v>
                  </c:pt>
                  <c:pt idx="1010">
                    <c:v>Dec</c:v>
                  </c:pt>
                  <c:pt idx="1011">
                    <c:v>Dec</c:v>
                  </c:pt>
                  <c:pt idx="1012">
                    <c:v>Dec</c:v>
                  </c:pt>
                  <c:pt idx="1013">
                    <c:v>Dec</c:v>
                  </c:pt>
                  <c:pt idx="1014">
                    <c:v>Dec</c:v>
                  </c:pt>
                  <c:pt idx="1015">
                    <c:v>Dec</c:v>
                  </c:pt>
                  <c:pt idx="1016">
                    <c:v>Dec</c:v>
                  </c:pt>
                  <c:pt idx="1017">
                    <c:v>Dec</c:v>
                  </c:pt>
                  <c:pt idx="1018">
                    <c:v>Dec</c:v>
                  </c:pt>
                  <c:pt idx="1019">
                    <c:v>Dec</c:v>
                  </c:pt>
                  <c:pt idx="1020">
                    <c:v>Dec</c:v>
                  </c:pt>
                  <c:pt idx="1021">
                    <c:v>Dec</c:v>
                  </c:pt>
                  <c:pt idx="1022">
                    <c:v>Dec</c:v>
                  </c:pt>
                  <c:pt idx="1023">
                    <c:v>Dec</c:v>
                  </c:pt>
                  <c:pt idx="1024">
                    <c:v>Dec</c:v>
                  </c:pt>
                  <c:pt idx="1025">
                    <c:v>Dec</c:v>
                  </c:pt>
                  <c:pt idx="1026">
                    <c:v>Dec</c:v>
                  </c:pt>
                  <c:pt idx="1027">
                    <c:v>Dec</c:v>
                  </c:pt>
                  <c:pt idx="1028">
                    <c:v>Dec</c:v>
                  </c:pt>
                  <c:pt idx="1029">
                    <c:v>Dec</c:v>
                  </c:pt>
                  <c:pt idx="1030">
                    <c:v>Dec</c:v>
                  </c:pt>
                  <c:pt idx="1031">
                    <c:v>Dec</c:v>
                  </c:pt>
                  <c:pt idx="1032">
                    <c:v>Dec</c:v>
                  </c:pt>
                  <c:pt idx="1033">
                    <c:v>Dec</c:v>
                  </c:pt>
                  <c:pt idx="1034">
                    <c:v>Dec</c:v>
                  </c:pt>
                  <c:pt idx="1035">
                    <c:v>Dec</c:v>
                  </c:pt>
                  <c:pt idx="1036">
                    <c:v>Jan</c:v>
                  </c:pt>
                  <c:pt idx="1037">
                    <c:v>Jan</c:v>
                  </c:pt>
                  <c:pt idx="1038">
                    <c:v>Jan</c:v>
                  </c:pt>
                  <c:pt idx="1039">
                    <c:v>Jan</c:v>
                  </c:pt>
                  <c:pt idx="1040">
                    <c:v>Jan</c:v>
                  </c:pt>
                  <c:pt idx="1041">
                    <c:v>Jan</c:v>
                  </c:pt>
                  <c:pt idx="1042">
                    <c:v>Jan</c:v>
                  </c:pt>
                  <c:pt idx="1043">
                    <c:v>Jan</c:v>
                  </c:pt>
                  <c:pt idx="1044">
                    <c:v>Jan</c:v>
                  </c:pt>
                  <c:pt idx="1045">
                    <c:v>Jan</c:v>
                  </c:pt>
                  <c:pt idx="1046">
                    <c:v>Jan</c:v>
                  </c:pt>
                  <c:pt idx="1047">
                    <c:v>Jan</c:v>
                  </c:pt>
                  <c:pt idx="1048">
                    <c:v>Jan</c:v>
                  </c:pt>
                  <c:pt idx="1049">
                    <c:v>Jan</c:v>
                  </c:pt>
                  <c:pt idx="1050">
                    <c:v>Jan</c:v>
                  </c:pt>
                  <c:pt idx="1051">
                    <c:v>Jan</c:v>
                  </c:pt>
                  <c:pt idx="1052">
                    <c:v>Jan</c:v>
                  </c:pt>
                  <c:pt idx="1053">
                    <c:v>Jan</c:v>
                  </c:pt>
                  <c:pt idx="1054">
                    <c:v>Jan</c:v>
                  </c:pt>
                  <c:pt idx="1055">
                    <c:v>Jan</c:v>
                  </c:pt>
                  <c:pt idx="1056">
                    <c:v>Jan</c:v>
                  </c:pt>
                  <c:pt idx="1057">
                    <c:v>Jan</c:v>
                  </c:pt>
                  <c:pt idx="1058">
                    <c:v>Jan</c:v>
                  </c:pt>
                  <c:pt idx="1059">
                    <c:v>Jan</c:v>
                  </c:pt>
                  <c:pt idx="1060">
                    <c:v>Jan</c:v>
                  </c:pt>
                  <c:pt idx="1061">
                    <c:v>Jan</c:v>
                  </c:pt>
                  <c:pt idx="1062">
                    <c:v>Jan</c:v>
                  </c:pt>
                  <c:pt idx="1063">
                    <c:v>Jan</c:v>
                  </c:pt>
                  <c:pt idx="1064">
                    <c:v>Jan</c:v>
                  </c:pt>
                  <c:pt idx="1065">
                    <c:v>Jan</c:v>
                  </c:pt>
                  <c:pt idx="1066">
                    <c:v>Jan</c:v>
                  </c:pt>
                  <c:pt idx="1067">
                    <c:v>Feb</c:v>
                  </c:pt>
                  <c:pt idx="1068">
                    <c:v>Feb</c:v>
                  </c:pt>
                  <c:pt idx="1069">
                    <c:v>Feb</c:v>
                  </c:pt>
                  <c:pt idx="1070">
                    <c:v>Feb</c:v>
                  </c:pt>
                  <c:pt idx="1071">
                    <c:v>Feb</c:v>
                  </c:pt>
                  <c:pt idx="1072">
                    <c:v>Feb</c:v>
                  </c:pt>
                  <c:pt idx="1073">
                    <c:v>Feb</c:v>
                  </c:pt>
                  <c:pt idx="1074">
                    <c:v>Feb</c:v>
                  </c:pt>
                  <c:pt idx="1075">
                    <c:v>Feb</c:v>
                  </c:pt>
                  <c:pt idx="1076">
                    <c:v>Feb</c:v>
                  </c:pt>
                  <c:pt idx="1077">
                    <c:v>Feb</c:v>
                  </c:pt>
                  <c:pt idx="1078">
                    <c:v>Feb</c:v>
                  </c:pt>
                  <c:pt idx="1079">
                    <c:v>Feb</c:v>
                  </c:pt>
                  <c:pt idx="1080">
                    <c:v>Feb</c:v>
                  </c:pt>
                  <c:pt idx="1081">
                    <c:v>Feb</c:v>
                  </c:pt>
                  <c:pt idx="1082">
                    <c:v>Feb</c:v>
                  </c:pt>
                  <c:pt idx="1083">
                    <c:v>Feb</c:v>
                  </c:pt>
                  <c:pt idx="1084">
                    <c:v>Feb</c:v>
                  </c:pt>
                  <c:pt idx="1085">
                    <c:v>Feb</c:v>
                  </c:pt>
                  <c:pt idx="1086">
                    <c:v>Feb</c:v>
                  </c:pt>
                  <c:pt idx="1087">
                    <c:v>Feb</c:v>
                  </c:pt>
                  <c:pt idx="1088">
                    <c:v>Feb</c:v>
                  </c:pt>
                  <c:pt idx="1089">
                    <c:v>Feb</c:v>
                  </c:pt>
                  <c:pt idx="1090">
                    <c:v>Feb</c:v>
                  </c:pt>
                  <c:pt idx="1091">
                    <c:v>Feb</c:v>
                  </c:pt>
                  <c:pt idx="1092">
                    <c:v>Feb</c:v>
                  </c:pt>
                  <c:pt idx="1093">
                    <c:v>Feb</c:v>
                  </c:pt>
                  <c:pt idx="1094">
                    <c:v>Feb</c:v>
                  </c:pt>
                  <c:pt idx="1095">
                    <c:v>Mar</c:v>
                  </c:pt>
                  <c:pt idx="1096">
                    <c:v>Mar</c:v>
                  </c:pt>
                  <c:pt idx="1097">
                    <c:v>Mar</c:v>
                  </c:pt>
                  <c:pt idx="1098">
                    <c:v>Mar</c:v>
                  </c:pt>
                  <c:pt idx="1099">
                    <c:v>Mar</c:v>
                  </c:pt>
                  <c:pt idx="1100">
                    <c:v>Mar</c:v>
                  </c:pt>
                  <c:pt idx="1101">
                    <c:v>Mar</c:v>
                  </c:pt>
                  <c:pt idx="1102">
                    <c:v>Mar</c:v>
                  </c:pt>
                  <c:pt idx="1103">
                    <c:v>Mar</c:v>
                  </c:pt>
                  <c:pt idx="1104">
                    <c:v>Mar</c:v>
                  </c:pt>
                  <c:pt idx="1105">
                    <c:v>Mar</c:v>
                  </c:pt>
                  <c:pt idx="1106">
                    <c:v>Mar</c:v>
                  </c:pt>
                  <c:pt idx="1107">
                    <c:v>Mar</c:v>
                  </c:pt>
                  <c:pt idx="1108">
                    <c:v>Mar</c:v>
                  </c:pt>
                  <c:pt idx="1109">
                    <c:v>Mar</c:v>
                  </c:pt>
                  <c:pt idx="1110">
                    <c:v>Mar</c:v>
                  </c:pt>
                  <c:pt idx="1111">
                    <c:v>Mar</c:v>
                  </c:pt>
                  <c:pt idx="1112">
                    <c:v>Mar</c:v>
                  </c:pt>
                  <c:pt idx="1113">
                    <c:v>Mar</c:v>
                  </c:pt>
                  <c:pt idx="1114">
                    <c:v>Mar</c:v>
                  </c:pt>
                  <c:pt idx="1115">
                    <c:v>Mar</c:v>
                  </c:pt>
                  <c:pt idx="1116">
                    <c:v>Mar</c:v>
                  </c:pt>
                  <c:pt idx="1117">
                    <c:v>Mar</c:v>
                  </c:pt>
                  <c:pt idx="1118">
                    <c:v>Mar</c:v>
                  </c:pt>
                  <c:pt idx="1119">
                    <c:v>Mar</c:v>
                  </c:pt>
                  <c:pt idx="1120">
                    <c:v>Mar</c:v>
                  </c:pt>
                  <c:pt idx="1121">
                    <c:v>Mar</c:v>
                  </c:pt>
                  <c:pt idx="1122">
                    <c:v>Mar</c:v>
                  </c:pt>
                  <c:pt idx="1123">
                    <c:v>Mar</c:v>
                  </c:pt>
                  <c:pt idx="1124">
                    <c:v>Mar</c:v>
                  </c:pt>
                  <c:pt idx="1125">
                    <c:v>Mar</c:v>
                  </c:pt>
                  <c:pt idx="1126">
                    <c:v>Apr</c:v>
                  </c:pt>
                  <c:pt idx="1127">
                    <c:v>Apr</c:v>
                  </c:pt>
                  <c:pt idx="1128">
                    <c:v>Apr</c:v>
                  </c:pt>
                  <c:pt idx="1129">
                    <c:v>Apr</c:v>
                  </c:pt>
                  <c:pt idx="1130">
                    <c:v>Apr</c:v>
                  </c:pt>
                  <c:pt idx="1131">
                    <c:v>Apr</c:v>
                  </c:pt>
                  <c:pt idx="1132">
                    <c:v>Apr</c:v>
                  </c:pt>
                  <c:pt idx="1133">
                    <c:v>Apr</c:v>
                  </c:pt>
                  <c:pt idx="1134">
                    <c:v>Apr</c:v>
                  </c:pt>
                  <c:pt idx="1135">
                    <c:v>Apr</c:v>
                  </c:pt>
                  <c:pt idx="1136">
                    <c:v>Apr</c:v>
                  </c:pt>
                  <c:pt idx="1137">
                    <c:v>Apr</c:v>
                  </c:pt>
                  <c:pt idx="1138">
                    <c:v>Apr</c:v>
                  </c:pt>
                  <c:pt idx="1139">
                    <c:v>Apr</c:v>
                  </c:pt>
                  <c:pt idx="1140">
                    <c:v>Apr</c:v>
                  </c:pt>
                  <c:pt idx="1141">
                    <c:v>Apr</c:v>
                  </c:pt>
                  <c:pt idx="1142">
                    <c:v>Apr</c:v>
                  </c:pt>
                  <c:pt idx="1143">
                    <c:v>Apr</c:v>
                  </c:pt>
                  <c:pt idx="1144">
                    <c:v>Apr</c:v>
                  </c:pt>
                  <c:pt idx="1145">
                    <c:v>Apr</c:v>
                  </c:pt>
                  <c:pt idx="1146">
                    <c:v>Apr</c:v>
                  </c:pt>
                  <c:pt idx="1147">
                    <c:v>Apr</c:v>
                  </c:pt>
                  <c:pt idx="1148">
                    <c:v>Apr</c:v>
                  </c:pt>
                  <c:pt idx="1149">
                    <c:v>Apr</c:v>
                  </c:pt>
                  <c:pt idx="1150">
                    <c:v>Apr</c:v>
                  </c:pt>
                  <c:pt idx="1151">
                    <c:v>Apr</c:v>
                  </c:pt>
                  <c:pt idx="1152">
                    <c:v>Apr</c:v>
                  </c:pt>
                  <c:pt idx="1153">
                    <c:v>Apr</c:v>
                  </c:pt>
                  <c:pt idx="1154">
                    <c:v>Apr</c:v>
                  </c:pt>
                  <c:pt idx="1155">
                    <c:v>Apr</c:v>
                  </c:pt>
                  <c:pt idx="1156">
                    <c:v>May</c:v>
                  </c:pt>
                  <c:pt idx="1157">
                    <c:v>May</c:v>
                  </c:pt>
                  <c:pt idx="1158">
                    <c:v>May</c:v>
                  </c:pt>
                  <c:pt idx="1159">
                    <c:v>May</c:v>
                  </c:pt>
                  <c:pt idx="1160">
                    <c:v>May</c:v>
                  </c:pt>
                  <c:pt idx="1161">
                    <c:v>May</c:v>
                  </c:pt>
                  <c:pt idx="1162">
                    <c:v>May</c:v>
                  </c:pt>
                  <c:pt idx="1163">
                    <c:v>May</c:v>
                  </c:pt>
                  <c:pt idx="1164">
                    <c:v>May</c:v>
                  </c:pt>
                  <c:pt idx="1165">
                    <c:v>May</c:v>
                  </c:pt>
                  <c:pt idx="1166">
                    <c:v>May</c:v>
                  </c:pt>
                  <c:pt idx="1167">
                    <c:v>May</c:v>
                  </c:pt>
                  <c:pt idx="1168">
                    <c:v>May</c:v>
                  </c:pt>
                  <c:pt idx="1169">
                    <c:v>May</c:v>
                  </c:pt>
                  <c:pt idx="1170">
                    <c:v>May</c:v>
                  </c:pt>
                  <c:pt idx="1171">
                    <c:v>May</c:v>
                  </c:pt>
                  <c:pt idx="1172">
                    <c:v>May</c:v>
                  </c:pt>
                  <c:pt idx="1173">
                    <c:v>May</c:v>
                  </c:pt>
                  <c:pt idx="1174">
                    <c:v>May</c:v>
                  </c:pt>
                  <c:pt idx="1175">
                    <c:v>May</c:v>
                  </c:pt>
                  <c:pt idx="1176">
                    <c:v>May</c:v>
                  </c:pt>
                  <c:pt idx="1177">
                    <c:v>May</c:v>
                  </c:pt>
                  <c:pt idx="1178">
                    <c:v>May</c:v>
                  </c:pt>
                  <c:pt idx="1179">
                    <c:v>May</c:v>
                  </c:pt>
                  <c:pt idx="1180">
                    <c:v>May</c:v>
                  </c:pt>
                  <c:pt idx="1181">
                    <c:v>May</c:v>
                  </c:pt>
                  <c:pt idx="1182">
                    <c:v>May</c:v>
                  </c:pt>
                  <c:pt idx="1183">
                    <c:v>May</c:v>
                  </c:pt>
                  <c:pt idx="1184">
                    <c:v>May</c:v>
                  </c:pt>
                  <c:pt idx="1185">
                    <c:v>May</c:v>
                  </c:pt>
                  <c:pt idx="1186">
                    <c:v>May</c:v>
                  </c:pt>
                  <c:pt idx="1187">
                    <c:v>Jun</c:v>
                  </c:pt>
                  <c:pt idx="1188">
                    <c:v>Jun</c:v>
                  </c:pt>
                  <c:pt idx="1189">
                    <c:v>Jun</c:v>
                  </c:pt>
                  <c:pt idx="1190">
                    <c:v>Jun</c:v>
                  </c:pt>
                  <c:pt idx="1191">
                    <c:v>Jun</c:v>
                  </c:pt>
                  <c:pt idx="1192">
                    <c:v>Jun</c:v>
                  </c:pt>
                  <c:pt idx="1193">
                    <c:v>Jun</c:v>
                  </c:pt>
                  <c:pt idx="1194">
                    <c:v>Jun</c:v>
                  </c:pt>
                  <c:pt idx="1195">
                    <c:v>Jun</c:v>
                  </c:pt>
                  <c:pt idx="1196">
                    <c:v>Jun</c:v>
                  </c:pt>
                  <c:pt idx="1197">
                    <c:v>Jun</c:v>
                  </c:pt>
                  <c:pt idx="1198">
                    <c:v>Jun</c:v>
                  </c:pt>
                  <c:pt idx="1199">
                    <c:v>Jun</c:v>
                  </c:pt>
                  <c:pt idx="1200">
                    <c:v>Jun</c:v>
                  </c:pt>
                  <c:pt idx="1201">
                    <c:v>Jun</c:v>
                  </c:pt>
                  <c:pt idx="1202">
                    <c:v>Jun</c:v>
                  </c:pt>
                  <c:pt idx="1203">
                    <c:v>Jun</c:v>
                  </c:pt>
                  <c:pt idx="1204">
                    <c:v>Jun</c:v>
                  </c:pt>
                  <c:pt idx="1205">
                    <c:v>Jun</c:v>
                  </c:pt>
                  <c:pt idx="1206">
                    <c:v>Jun</c:v>
                  </c:pt>
                  <c:pt idx="1207">
                    <c:v>Jun</c:v>
                  </c:pt>
                  <c:pt idx="1208">
                    <c:v>Jun</c:v>
                  </c:pt>
                  <c:pt idx="1209">
                    <c:v>Jun</c:v>
                  </c:pt>
                  <c:pt idx="1210">
                    <c:v>Jun</c:v>
                  </c:pt>
                  <c:pt idx="1211">
                    <c:v>Jun</c:v>
                  </c:pt>
                  <c:pt idx="1212">
                    <c:v>Jun</c:v>
                  </c:pt>
                  <c:pt idx="1213">
                    <c:v>Jun</c:v>
                  </c:pt>
                  <c:pt idx="1214">
                    <c:v>Jun</c:v>
                  </c:pt>
                  <c:pt idx="1215">
                    <c:v>Jun</c:v>
                  </c:pt>
                  <c:pt idx="1216">
                    <c:v>Jun</c:v>
                  </c:pt>
                  <c:pt idx="1217">
                    <c:v>Jul</c:v>
                  </c:pt>
                  <c:pt idx="1218">
                    <c:v>Jul</c:v>
                  </c:pt>
                  <c:pt idx="1219">
                    <c:v>Jul</c:v>
                  </c:pt>
                  <c:pt idx="1220">
                    <c:v>Jul</c:v>
                  </c:pt>
                  <c:pt idx="1221">
                    <c:v>Jul</c:v>
                  </c:pt>
                  <c:pt idx="1222">
                    <c:v>Jul</c:v>
                  </c:pt>
                  <c:pt idx="1223">
                    <c:v>Jul</c:v>
                  </c:pt>
                  <c:pt idx="1224">
                    <c:v>Jul</c:v>
                  </c:pt>
                  <c:pt idx="1225">
                    <c:v>Jul</c:v>
                  </c:pt>
                  <c:pt idx="1226">
                    <c:v>Jul</c:v>
                  </c:pt>
                  <c:pt idx="1227">
                    <c:v>Jul</c:v>
                  </c:pt>
                  <c:pt idx="1228">
                    <c:v>Jul</c:v>
                  </c:pt>
                  <c:pt idx="1229">
                    <c:v>Jul</c:v>
                  </c:pt>
                  <c:pt idx="1230">
                    <c:v>Jul</c:v>
                  </c:pt>
                  <c:pt idx="1231">
                    <c:v>Jul</c:v>
                  </c:pt>
                  <c:pt idx="1232">
                    <c:v>Jul</c:v>
                  </c:pt>
                  <c:pt idx="1233">
                    <c:v>Jul</c:v>
                  </c:pt>
                  <c:pt idx="1234">
                    <c:v>Jul</c:v>
                  </c:pt>
                  <c:pt idx="1235">
                    <c:v>Jul</c:v>
                  </c:pt>
                  <c:pt idx="1236">
                    <c:v>Jul</c:v>
                  </c:pt>
                  <c:pt idx="1237">
                    <c:v>Jul</c:v>
                  </c:pt>
                  <c:pt idx="1238">
                    <c:v>Jul</c:v>
                  </c:pt>
                  <c:pt idx="1239">
                    <c:v>Jul</c:v>
                  </c:pt>
                  <c:pt idx="1240">
                    <c:v>Jul</c:v>
                  </c:pt>
                  <c:pt idx="1241">
                    <c:v>Jul</c:v>
                  </c:pt>
                  <c:pt idx="1242">
                    <c:v>Jul</c:v>
                  </c:pt>
                  <c:pt idx="1243">
                    <c:v>Jul</c:v>
                  </c:pt>
                  <c:pt idx="1244">
                    <c:v>Jul</c:v>
                  </c:pt>
                  <c:pt idx="1245">
                    <c:v>Jul</c:v>
                  </c:pt>
                  <c:pt idx="1246">
                    <c:v>Jul</c:v>
                  </c:pt>
                  <c:pt idx="1247">
                    <c:v>Jul</c:v>
                  </c:pt>
                  <c:pt idx="1248">
                    <c:v>Aug</c:v>
                  </c:pt>
                  <c:pt idx="1249">
                    <c:v>Aug</c:v>
                  </c:pt>
                  <c:pt idx="1250">
                    <c:v>Aug</c:v>
                  </c:pt>
                  <c:pt idx="1251">
                    <c:v>Aug</c:v>
                  </c:pt>
                  <c:pt idx="1252">
                    <c:v>Aug</c:v>
                  </c:pt>
                  <c:pt idx="1253">
                    <c:v>Aug</c:v>
                  </c:pt>
                  <c:pt idx="1254">
                    <c:v>Aug</c:v>
                  </c:pt>
                  <c:pt idx="1255">
                    <c:v>Aug</c:v>
                  </c:pt>
                  <c:pt idx="1256">
                    <c:v>Aug</c:v>
                  </c:pt>
                  <c:pt idx="1257">
                    <c:v>Aug</c:v>
                  </c:pt>
                  <c:pt idx="1258">
                    <c:v>Aug</c:v>
                  </c:pt>
                  <c:pt idx="1259">
                    <c:v>Aug</c:v>
                  </c:pt>
                  <c:pt idx="1260">
                    <c:v>Aug</c:v>
                  </c:pt>
                  <c:pt idx="1261">
                    <c:v>Aug</c:v>
                  </c:pt>
                  <c:pt idx="1262">
                    <c:v>Aug</c:v>
                  </c:pt>
                  <c:pt idx="1263">
                    <c:v>Aug</c:v>
                  </c:pt>
                  <c:pt idx="1264">
                    <c:v>Aug</c:v>
                  </c:pt>
                  <c:pt idx="1265">
                    <c:v>Aug</c:v>
                  </c:pt>
                  <c:pt idx="1266">
                    <c:v>Aug</c:v>
                  </c:pt>
                  <c:pt idx="1267">
                    <c:v>Aug</c:v>
                  </c:pt>
                  <c:pt idx="1268">
                    <c:v>Aug</c:v>
                  </c:pt>
                  <c:pt idx="1269">
                    <c:v>Aug</c:v>
                  </c:pt>
                  <c:pt idx="1270">
                    <c:v>Aug</c:v>
                  </c:pt>
                  <c:pt idx="1271">
                    <c:v>Aug</c:v>
                  </c:pt>
                  <c:pt idx="1272">
                    <c:v>Aug</c:v>
                  </c:pt>
                  <c:pt idx="1273">
                    <c:v>Aug</c:v>
                  </c:pt>
                  <c:pt idx="1274">
                    <c:v>Aug</c:v>
                  </c:pt>
                  <c:pt idx="1275">
                    <c:v>Aug</c:v>
                  </c:pt>
                  <c:pt idx="1276">
                    <c:v>Aug</c:v>
                  </c:pt>
                  <c:pt idx="1277">
                    <c:v>Aug</c:v>
                  </c:pt>
                  <c:pt idx="1278">
                    <c:v>Aug</c:v>
                  </c:pt>
                  <c:pt idx="1279">
                    <c:v>Sep</c:v>
                  </c:pt>
                  <c:pt idx="1280">
                    <c:v>Sep</c:v>
                  </c:pt>
                  <c:pt idx="1281">
                    <c:v>Sep</c:v>
                  </c:pt>
                  <c:pt idx="1282">
                    <c:v>Sep</c:v>
                  </c:pt>
                  <c:pt idx="1283">
                    <c:v>Sep</c:v>
                  </c:pt>
                  <c:pt idx="1284">
                    <c:v>Sep</c:v>
                  </c:pt>
                  <c:pt idx="1285">
                    <c:v>Sep</c:v>
                  </c:pt>
                  <c:pt idx="1286">
                    <c:v>Sep</c:v>
                  </c:pt>
                  <c:pt idx="1287">
                    <c:v>Sep</c:v>
                  </c:pt>
                  <c:pt idx="1288">
                    <c:v>Sep</c:v>
                  </c:pt>
                  <c:pt idx="1289">
                    <c:v>Sep</c:v>
                  </c:pt>
                  <c:pt idx="1290">
                    <c:v>Sep</c:v>
                  </c:pt>
                  <c:pt idx="1291">
                    <c:v>Sep</c:v>
                  </c:pt>
                  <c:pt idx="1292">
                    <c:v>Sep</c:v>
                  </c:pt>
                  <c:pt idx="1293">
                    <c:v>Sep</c:v>
                  </c:pt>
                  <c:pt idx="1294">
                    <c:v>Sep</c:v>
                  </c:pt>
                  <c:pt idx="1295">
                    <c:v>Sep</c:v>
                  </c:pt>
                  <c:pt idx="1296">
                    <c:v>Sep</c:v>
                  </c:pt>
                  <c:pt idx="1297">
                    <c:v>Sep</c:v>
                  </c:pt>
                  <c:pt idx="1298">
                    <c:v>Sep</c:v>
                  </c:pt>
                  <c:pt idx="1299">
                    <c:v>Sep</c:v>
                  </c:pt>
                  <c:pt idx="1300">
                    <c:v>Sep</c:v>
                  </c:pt>
                  <c:pt idx="1301">
                    <c:v>Sep</c:v>
                  </c:pt>
                  <c:pt idx="1302">
                    <c:v>Sep</c:v>
                  </c:pt>
                  <c:pt idx="1303">
                    <c:v>Sep</c:v>
                  </c:pt>
                  <c:pt idx="1304">
                    <c:v>Sep</c:v>
                  </c:pt>
                  <c:pt idx="1305">
                    <c:v>Sep</c:v>
                  </c:pt>
                  <c:pt idx="1306">
                    <c:v>Sep</c:v>
                  </c:pt>
                  <c:pt idx="1307">
                    <c:v>Sep</c:v>
                  </c:pt>
                  <c:pt idx="1308">
                    <c:v>Sep</c:v>
                  </c:pt>
                  <c:pt idx="1309">
                    <c:v>Oct</c:v>
                  </c:pt>
                  <c:pt idx="1310">
                    <c:v>Oct</c:v>
                  </c:pt>
                  <c:pt idx="1311">
                    <c:v>Oct</c:v>
                  </c:pt>
                  <c:pt idx="1312">
                    <c:v>Oct</c:v>
                  </c:pt>
                  <c:pt idx="1313">
                    <c:v>Oct</c:v>
                  </c:pt>
                  <c:pt idx="1314">
                    <c:v>Oct</c:v>
                  </c:pt>
                  <c:pt idx="1315">
                    <c:v>Oct</c:v>
                  </c:pt>
                  <c:pt idx="1316">
                    <c:v>Oct</c:v>
                  </c:pt>
                  <c:pt idx="1317">
                    <c:v>Oct</c:v>
                  </c:pt>
                  <c:pt idx="1318">
                    <c:v>Oct</c:v>
                  </c:pt>
                  <c:pt idx="1319">
                    <c:v>Oct</c:v>
                  </c:pt>
                  <c:pt idx="1320">
                    <c:v>Oct</c:v>
                  </c:pt>
                  <c:pt idx="1321">
                    <c:v>Oct</c:v>
                  </c:pt>
                  <c:pt idx="1322">
                    <c:v>Oct</c:v>
                  </c:pt>
                  <c:pt idx="1323">
                    <c:v>Oct</c:v>
                  </c:pt>
                  <c:pt idx="1324">
                    <c:v>Oct</c:v>
                  </c:pt>
                  <c:pt idx="1325">
                    <c:v>Oct</c:v>
                  </c:pt>
                  <c:pt idx="1326">
                    <c:v>Oct</c:v>
                  </c:pt>
                  <c:pt idx="1327">
                    <c:v>Oct</c:v>
                  </c:pt>
                  <c:pt idx="1328">
                    <c:v>Oct</c:v>
                  </c:pt>
                  <c:pt idx="1329">
                    <c:v>Oct</c:v>
                  </c:pt>
                  <c:pt idx="1330">
                    <c:v>Oct</c:v>
                  </c:pt>
                  <c:pt idx="1331">
                    <c:v>Oct</c:v>
                  </c:pt>
                  <c:pt idx="1332">
                    <c:v>Oct</c:v>
                  </c:pt>
                  <c:pt idx="1333">
                    <c:v>Oct</c:v>
                  </c:pt>
                  <c:pt idx="1334">
                    <c:v>Oct</c:v>
                  </c:pt>
                  <c:pt idx="1335">
                    <c:v>Oct</c:v>
                  </c:pt>
                  <c:pt idx="1336">
                    <c:v>Oct</c:v>
                  </c:pt>
                  <c:pt idx="1337">
                    <c:v>Oct</c:v>
                  </c:pt>
                  <c:pt idx="1338">
                    <c:v>Oct</c:v>
                  </c:pt>
                  <c:pt idx="1339">
                    <c:v>Oct</c:v>
                  </c:pt>
                  <c:pt idx="1340">
                    <c:v>Nov</c:v>
                  </c:pt>
                  <c:pt idx="1341">
                    <c:v>Nov</c:v>
                  </c:pt>
                  <c:pt idx="1342">
                    <c:v>Nov</c:v>
                  </c:pt>
                  <c:pt idx="1343">
                    <c:v>Nov</c:v>
                  </c:pt>
                  <c:pt idx="1344">
                    <c:v>Nov</c:v>
                  </c:pt>
                  <c:pt idx="1345">
                    <c:v>Nov</c:v>
                  </c:pt>
                  <c:pt idx="1346">
                    <c:v>Nov</c:v>
                  </c:pt>
                  <c:pt idx="1347">
                    <c:v>Nov</c:v>
                  </c:pt>
                  <c:pt idx="1348">
                    <c:v>Nov</c:v>
                  </c:pt>
                  <c:pt idx="1349">
                    <c:v>Nov</c:v>
                  </c:pt>
                  <c:pt idx="1350">
                    <c:v>Nov</c:v>
                  </c:pt>
                  <c:pt idx="1351">
                    <c:v>Nov</c:v>
                  </c:pt>
                  <c:pt idx="1352">
                    <c:v>Nov</c:v>
                  </c:pt>
                  <c:pt idx="1353">
                    <c:v>Nov</c:v>
                  </c:pt>
                  <c:pt idx="1354">
                    <c:v>Nov</c:v>
                  </c:pt>
                  <c:pt idx="1355">
                    <c:v>Nov</c:v>
                  </c:pt>
                  <c:pt idx="1356">
                    <c:v>Nov</c:v>
                  </c:pt>
                  <c:pt idx="1357">
                    <c:v>Nov</c:v>
                  </c:pt>
                  <c:pt idx="1358">
                    <c:v>Nov</c:v>
                  </c:pt>
                  <c:pt idx="1359">
                    <c:v>Nov</c:v>
                  </c:pt>
                  <c:pt idx="1360">
                    <c:v>Nov</c:v>
                  </c:pt>
                  <c:pt idx="1361">
                    <c:v>Nov</c:v>
                  </c:pt>
                  <c:pt idx="1362">
                    <c:v>Nov</c:v>
                  </c:pt>
                  <c:pt idx="1363">
                    <c:v>Nov</c:v>
                  </c:pt>
                  <c:pt idx="1364">
                    <c:v>Nov</c:v>
                  </c:pt>
                  <c:pt idx="1365">
                    <c:v>Nov</c:v>
                  </c:pt>
                  <c:pt idx="1366">
                    <c:v>Nov</c:v>
                  </c:pt>
                  <c:pt idx="1367">
                    <c:v>Nov</c:v>
                  </c:pt>
                  <c:pt idx="1368">
                    <c:v>Nov</c:v>
                  </c:pt>
                  <c:pt idx="1369">
                    <c:v>Nov</c:v>
                  </c:pt>
                  <c:pt idx="1370">
                    <c:v>Dec</c:v>
                  </c:pt>
                  <c:pt idx="1371">
                    <c:v>Dec</c:v>
                  </c:pt>
                  <c:pt idx="1372">
                    <c:v>Dec</c:v>
                  </c:pt>
                  <c:pt idx="1373">
                    <c:v>Dec</c:v>
                  </c:pt>
                  <c:pt idx="1374">
                    <c:v>Dec</c:v>
                  </c:pt>
                  <c:pt idx="1375">
                    <c:v>Dec</c:v>
                  </c:pt>
                  <c:pt idx="1376">
                    <c:v>Dec</c:v>
                  </c:pt>
                  <c:pt idx="1377">
                    <c:v>Dec</c:v>
                  </c:pt>
                  <c:pt idx="1378">
                    <c:v>Dec</c:v>
                  </c:pt>
                  <c:pt idx="1379">
                    <c:v>Dec</c:v>
                  </c:pt>
                  <c:pt idx="1380">
                    <c:v>Dec</c:v>
                  </c:pt>
                  <c:pt idx="1381">
                    <c:v>Dec</c:v>
                  </c:pt>
                  <c:pt idx="1382">
                    <c:v>Dec</c:v>
                  </c:pt>
                  <c:pt idx="1383">
                    <c:v>Dec</c:v>
                  </c:pt>
                  <c:pt idx="1384">
                    <c:v>Dec</c:v>
                  </c:pt>
                  <c:pt idx="1385">
                    <c:v>Dec</c:v>
                  </c:pt>
                  <c:pt idx="1386">
                    <c:v>Dec</c:v>
                  </c:pt>
                  <c:pt idx="1387">
                    <c:v>Dec</c:v>
                  </c:pt>
                  <c:pt idx="1388">
                    <c:v>Dec</c:v>
                  </c:pt>
                  <c:pt idx="1389">
                    <c:v>Dec</c:v>
                  </c:pt>
                  <c:pt idx="1390">
                    <c:v>Dec</c:v>
                  </c:pt>
                  <c:pt idx="1391">
                    <c:v>Dec</c:v>
                  </c:pt>
                  <c:pt idx="1392">
                    <c:v>Dec</c:v>
                  </c:pt>
                  <c:pt idx="1393">
                    <c:v>Dec</c:v>
                  </c:pt>
                  <c:pt idx="1394">
                    <c:v>Dec</c:v>
                  </c:pt>
                  <c:pt idx="1395">
                    <c:v>Dec</c:v>
                  </c:pt>
                  <c:pt idx="1396">
                    <c:v>Dec</c:v>
                  </c:pt>
                  <c:pt idx="1397">
                    <c:v>Dec</c:v>
                  </c:pt>
                  <c:pt idx="1398">
                    <c:v>Dec</c:v>
                  </c:pt>
                  <c:pt idx="1399">
                    <c:v>Dec</c:v>
                  </c:pt>
                  <c:pt idx="1400">
                    <c:v>Dec</c:v>
                  </c:pt>
                  <c:pt idx="1401">
                    <c:v>Jan</c:v>
                  </c:pt>
                  <c:pt idx="1402">
                    <c:v>Jan</c:v>
                  </c:pt>
                  <c:pt idx="1403">
                    <c:v>Jan</c:v>
                  </c:pt>
                  <c:pt idx="1404">
                    <c:v>Jan</c:v>
                  </c:pt>
                  <c:pt idx="1405">
                    <c:v>Jan</c:v>
                  </c:pt>
                  <c:pt idx="1406">
                    <c:v>Jan</c:v>
                  </c:pt>
                  <c:pt idx="1407">
                    <c:v>Jan</c:v>
                  </c:pt>
                  <c:pt idx="1408">
                    <c:v>Jan</c:v>
                  </c:pt>
                  <c:pt idx="1409">
                    <c:v>Jan</c:v>
                  </c:pt>
                  <c:pt idx="1410">
                    <c:v>Jan</c:v>
                  </c:pt>
                  <c:pt idx="1411">
                    <c:v>Jan</c:v>
                  </c:pt>
                  <c:pt idx="1412">
                    <c:v>Jan</c:v>
                  </c:pt>
                  <c:pt idx="1413">
                    <c:v>Jan</c:v>
                  </c:pt>
                  <c:pt idx="1414">
                    <c:v>Jan</c:v>
                  </c:pt>
                  <c:pt idx="1415">
                    <c:v>Jan</c:v>
                  </c:pt>
                  <c:pt idx="1416">
                    <c:v>Jan</c:v>
                  </c:pt>
                  <c:pt idx="1417">
                    <c:v>Jan</c:v>
                  </c:pt>
                  <c:pt idx="1418">
                    <c:v>Jan</c:v>
                  </c:pt>
                  <c:pt idx="1419">
                    <c:v>Jan</c:v>
                  </c:pt>
                  <c:pt idx="1420">
                    <c:v>Jan</c:v>
                  </c:pt>
                  <c:pt idx="1421">
                    <c:v>Jan</c:v>
                  </c:pt>
                  <c:pt idx="1422">
                    <c:v>Jan</c:v>
                  </c:pt>
                  <c:pt idx="1423">
                    <c:v>Jan</c:v>
                  </c:pt>
                  <c:pt idx="1424">
                    <c:v>Jan</c:v>
                  </c:pt>
                  <c:pt idx="1425">
                    <c:v>Jan</c:v>
                  </c:pt>
                  <c:pt idx="1426">
                    <c:v>Jan</c:v>
                  </c:pt>
                  <c:pt idx="1427">
                    <c:v>Jan</c:v>
                  </c:pt>
                  <c:pt idx="1428">
                    <c:v>Jan</c:v>
                  </c:pt>
                  <c:pt idx="1429">
                    <c:v>Jan</c:v>
                  </c:pt>
                  <c:pt idx="1430">
                    <c:v>Jan</c:v>
                  </c:pt>
                  <c:pt idx="1431">
                    <c:v>Jan</c:v>
                  </c:pt>
                  <c:pt idx="1432">
                    <c:v>Feb</c:v>
                  </c:pt>
                  <c:pt idx="1433">
                    <c:v>Feb</c:v>
                  </c:pt>
                  <c:pt idx="1434">
                    <c:v>Feb</c:v>
                  </c:pt>
                  <c:pt idx="1435">
                    <c:v>Feb</c:v>
                  </c:pt>
                  <c:pt idx="1436">
                    <c:v>Feb</c:v>
                  </c:pt>
                  <c:pt idx="1437">
                    <c:v>Feb</c:v>
                  </c:pt>
                  <c:pt idx="1438">
                    <c:v>Feb</c:v>
                  </c:pt>
                  <c:pt idx="1439">
                    <c:v>Feb</c:v>
                  </c:pt>
                  <c:pt idx="1440">
                    <c:v>Feb</c:v>
                  </c:pt>
                  <c:pt idx="1441">
                    <c:v>Feb</c:v>
                  </c:pt>
                  <c:pt idx="1442">
                    <c:v>Feb</c:v>
                  </c:pt>
                  <c:pt idx="1443">
                    <c:v>Feb</c:v>
                  </c:pt>
                  <c:pt idx="1444">
                    <c:v>Feb</c:v>
                  </c:pt>
                  <c:pt idx="1445">
                    <c:v>Feb</c:v>
                  </c:pt>
                  <c:pt idx="1446">
                    <c:v>Feb</c:v>
                  </c:pt>
                  <c:pt idx="1447">
                    <c:v>Feb</c:v>
                  </c:pt>
                  <c:pt idx="1448">
                    <c:v>Feb</c:v>
                  </c:pt>
                  <c:pt idx="1449">
                    <c:v>Feb</c:v>
                  </c:pt>
                  <c:pt idx="1450">
                    <c:v>Feb</c:v>
                  </c:pt>
                  <c:pt idx="1451">
                    <c:v>Feb</c:v>
                  </c:pt>
                  <c:pt idx="1452">
                    <c:v>Feb</c:v>
                  </c:pt>
                  <c:pt idx="1453">
                    <c:v>Feb</c:v>
                  </c:pt>
                  <c:pt idx="1454">
                    <c:v>Feb</c:v>
                  </c:pt>
                  <c:pt idx="1455">
                    <c:v>Feb</c:v>
                  </c:pt>
                  <c:pt idx="1456">
                    <c:v>Feb</c:v>
                  </c:pt>
                  <c:pt idx="1457">
                    <c:v>Feb</c:v>
                  </c:pt>
                  <c:pt idx="1458">
                    <c:v>Feb</c:v>
                  </c:pt>
                  <c:pt idx="1459">
                    <c:v>Feb</c:v>
                  </c:pt>
                  <c:pt idx="1460">
                    <c:v>Feb</c:v>
                  </c:pt>
                  <c:pt idx="1461">
                    <c:v>Mar</c:v>
                  </c:pt>
                  <c:pt idx="1462">
                    <c:v>Mar</c:v>
                  </c:pt>
                  <c:pt idx="1463">
                    <c:v>Mar</c:v>
                  </c:pt>
                  <c:pt idx="1464">
                    <c:v>Mar</c:v>
                  </c:pt>
                  <c:pt idx="1465">
                    <c:v>Mar</c:v>
                  </c:pt>
                  <c:pt idx="1466">
                    <c:v>Mar</c:v>
                  </c:pt>
                  <c:pt idx="1467">
                    <c:v>Mar</c:v>
                  </c:pt>
                  <c:pt idx="1468">
                    <c:v>Mar</c:v>
                  </c:pt>
                  <c:pt idx="1469">
                    <c:v>Mar</c:v>
                  </c:pt>
                  <c:pt idx="1470">
                    <c:v>Mar</c:v>
                  </c:pt>
                  <c:pt idx="1471">
                    <c:v>Mar</c:v>
                  </c:pt>
                  <c:pt idx="1472">
                    <c:v>Mar</c:v>
                  </c:pt>
                  <c:pt idx="1473">
                    <c:v>Mar</c:v>
                  </c:pt>
                  <c:pt idx="1474">
                    <c:v>Mar</c:v>
                  </c:pt>
                  <c:pt idx="1475">
                    <c:v>Mar</c:v>
                  </c:pt>
                  <c:pt idx="1476">
                    <c:v>Mar</c:v>
                  </c:pt>
                  <c:pt idx="1477">
                    <c:v>Mar</c:v>
                  </c:pt>
                  <c:pt idx="1478">
                    <c:v>Mar</c:v>
                  </c:pt>
                  <c:pt idx="1479">
                    <c:v>Mar</c:v>
                  </c:pt>
                  <c:pt idx="1480">
                    <c:v>Mar</c:v>
                  </c:pt>
                  <c:pt idx="1481">
                    <c:v>Mar</c:v>
                  </c:pt>
                  <c:pt idx="1482">
                    <c:v>Mar</c:v>
                  </c:pt>
                  <c:pt idx="1483">
                    <c:v>Mar</c:v>
                  </c:pt>
                  <c:pt idx="1484">
                    <c:v>Mar</c:v>
                  </c:pt>
                  <c:pt idx="1485">
                    <c:v>Mar</c:v>
                  </c:pt>
                  <c:pt idx="1486">
                    <c:v>Mar</c:v>
                  </c:pt>
                  <c:pt idx="1487">
                    <c:v>Mar</c:v>
                  </c:pt>
                  <c:pt idx="1488">
                    <c:v>Mar</c:v>
                  </c:pt>
                  <c:pt idx="1489">
                    <c:v>Mar</c:v>
                  </c:pt>
                  <c:pt idx="1490">
                    <c:v>Mar</c:v>
                  </c:pt>
                  <c:pt idx="1491">
                    <c:v>Mar</c:v>
                  </c:pt>
                  <c:pt idx="1492">
                    <c:v>Apr</c:v>
                  </c:pt>
                  <c:pt idx="1493">
                    <c:v>Apr</c:v>
                  </c:pt>
                  <c:pt idx="1494">
                    <c:v>Apr</c:v>
                  </c:pt>
                  <c:pt idx="1495">
                    <c:v>Apr</c:v>
                  </c:pt>
                  <c:pt idx="1496">
                    <c:v>Apr</c:v>
                  </c:pt>
                  <c:pt idx="1497">
                    <c:v>Apr</c:v>
                  </c:pt>
                  <c:pt idx="1498">
                    <c:v>Apr</c:v>
                  </c:pt>
                  <c:pt idx="1499">
                    <c:v>Apr</c:v>
                  </c:pt>
                  <c:pt idx="1500">
                    <c:v>Apr</c:v>
                  </c:pt>
                  <c:pt idx="1501">
                    <c:v>Apr</c:v>
                  </c:pt>
                  <c:pt idx="1502">
                    <c:v>Apr</c:v>
                  </c:pt>
                  <c:pt idx="1503">
                    <c:v>Apr</c:v>
                  </c:pt>
                  <c:pt idx="1504">
                    <c:v>Apr</c:v>
                  </c:pt>
                  <c:pt idx="1505">
                    <c:v>Apr</c:v>
                  </c:pt>
                  <c:pt idx="1506">
                    <c:v>Apr</c:v>
                  </c:pt>
                  <c:pt idx="1507">
                    <c:v>Apr</c:v>
                  </c:pt>
                  <c:pt idx="1508">
                    <c:v>Apr</c:v>
                  </c:pt>
                  <c:pt idx="1509">
                    <c:v>Apr</c:v>
                  </c:pt>
                  <c:pt idx="1510">
                    <c:v>Apr</c:v>
                  </c:pt>
                  <c:pt idx="1511">
                    <c:v>Apr</c:v>
                  </c:pt>
                  <c:pt idx="1512">
                    <c:v>Apr</c:v>
                  </c:pt>
                  <c:pt idx="1513">
                    <c:v>Apr</c:v>
                  </c:pt>
                  <c:pt idx="1514">
                    <c:v>Apr</c:v>
                  </c:pt>
                  <c:pt idx="1515">
                    <c:v>Apr</c:v>
                  </c:pt>
                  <c:pt idx="1516">
                    <c:v>Apr</c:v>
                  </c:pt>
                  <c:pt idx="1517">
                    <c:v>Apr</c:v>
                  </c:pt>
                  <c:pt idx="1518">
                    <c:v>Apr</c:v>
                  </c:pt>
                  <c:pt idx="1519">
                    <c:v>Apr</c:v>
                  </c:pt>
                  <c:pt idx="1520">
                    <c:v>Apr</c:v>
                  </c:pt>
                  <c:pt idx="1521">
                    <c:v>Apr</c:v>
                  </c:pt>
                  <c:pt idx="1522">
                    <c:v>May</c:v>
                  </c:pt>
                  <c:pt idx="1523">
                    <c:v>May</c:v>
                  </c:pt>
                  <c:pt idx="1524">
                    <c:v>May</c:v>
                  </c:pt>
                  <c:pt idx="1525">
                    <c:v>May</c:v>
                  </c:pt>
                  <c:pt idx="1526">
                    <c:v>May</c:v>
                  </c:pt>
                  <c:pt idx="1527">
                    <c:v>May</c:v>
                  </c:pt>
                  <c:pt idx="1528">
                    <c:v>May</c:v>
                  </c:pt>
                  <c:pt idx="1529">
                    <c:v>May</c:v>
                  </c:pt>
                  <c:pt idx="1530">
                    <c:v>May</c:v>
                  </c:pt>
                  <c:pt idx="1531">
                    <c:v>May</c:v>
                  </c:pt>
                  <c:pt idx="1532">
                    <c:v>May</c:v>
                  </c:pt>
                  <c:pt idx="1533">
                    <c:v>May</c:v>
                  </c:pt>
                  <c:pt idx="1534">
                    <c:v>May</c:v>
                  </c:pt>
                  <c:pt idx="1535">
                    <c:v>May</c:v>
                  </c:pt>
                  <c:pt idx="1536">
                    <c:v>May</c:v>
                  </c:pt>
                  <c:pt idx="1537">
                    <c:v>May</c:v>
                  </c:pt>
                  <c:pt idx="1538">
                    <c:v>May</c:v>
                  </c:pt>
                  <c:pt idx="1539">
                    <c:v>May</c:v>
                  </c:pt>
                  <c:pt idx="1540">
                    <c:v>May</c:v>
                  </c:pt>
                  <c:pt idx="1541">
                    <c:v>May</c:v>
                  </c:pt>
                  <c:pt idx="1542">
                    <c:v>May</c:v>
                  </c:pt>
                  <c:pt idx="1543">
                    <c:v>May</c:v>
                  </c:pt>
                  <c:pt idx="1544">
                    <c:v>May</c:v>
                  </c:pt>
                  <c:pt idx="1545">
                    <c:v>May</c:v>
                  </c:pt>
                  <c:pt idx="1546">
                    <c:v>May</c:v>
                  </c:pt>
                  <c:pt idx="1547">
                    <c:v>May</c:v>
                  </c:pt>
                  <c:pt idx="1548">
                    <c:v>May</c:v>
                  </c:pt>
                  <c:pt idx="1549">
                    <c:v>May</c:v>
                  </c:pt>
                  <c:pt idx="1550">
                    <c:v>May</c:v>
                  </c:pt>
                  <c:pt idx="1551">
                    <c:v>May</c:v>
                  </c:pt>
                  <c:pt idx="1552">
                    <c:v>May</c:v>
                  </c:pt>
                  <c:pt idx="1553">
                    <c:v>Jun</c:v>
                  </c:pt>
                  <c:pt idx="1554">
                    <c:v>Jun</c:v>
                  </c:pt>
                  <c:pt idx="1555">
                    <c:v>Jun</c:v>
                  </c:pt>
                  <c:pt idx="1556">
                    <c:v>Jun</c:v>
                  </c:pt>
                  <c:pt idx="1557">
                    <c:v>Jun</c:v>
                  </c:pt>
                  <c:pt idx="1558">
                    <c:v>Jun</c:v>
                  </c:pt>
                  <c:pt idx="1559">
                    <c:v>Jun</c:v>
                  </c:pt>
                  <c:pt idx="1560">
                    <c:v>Jun</c:v>
                  </c:pt>
                  <c:pt idx="1561">
                    <c:v>Jun</c:v>
                  </c:pt>
                  <c:pt idx="1562">
                    <c:v>Jun</c:v>
                  </c:pt>
                  <c:pt idx="1563">
                    <c:v>Jun</c:v>
                  </c:pt>
                  <c:pt idx="1564">
                    <c:v>Jun</c:v>
                  </c:pt>
                  <c:pt idx="1565">
                    <c:v>Jun</c:v>
                  </c:pt>
                  <c:pt idx="1566">
                    <c:v>Jun</c:v>
                  </c:pt>
                  <c:pt idx="1567">
                    <c:v>Jun</c:v>
                  </c:pt>
                  <c:pt idx="1568">
                    <c:v>Jun</c:v>
                  </c:pt>
                  <c:pt idx="1569">
                    <c:v>Jun</c:v>
                  </c:pt>
                  <c:pt idx="1570">
                    <c:v>Jun</c:v>
                  </c:pt>
                  <c:pt idx="1571">
                    <c:v>Jun</c:v>
                  </c:pt>
                  <c:pt idx="1572">
                    <c:v>Jun</c:v>
                  </c:pt>
                  <c:pt idx="1573">
                    <c:v>Jun</c:v>
                  </c:pt>
                  <c:pt idx="1574">
                    <c:v>Jun</c:v>
                  </c:pt>
                  <c:pt idx="1575">
                    <c:v>Jun</c:v>
                  </c:pt>
                  <c:pt idx="1576">
                    <c:v>Jun</c:v>
                  </c:pt>
                  <c:pt idx="1577">
                    <c:v>Jun</c:v>
                  </c:pt>
                  <c:pt idx="1578">
                    <c:v>Jun</c:v>
                  </c:pt>
                  <c:pt idx="1579">
                    <c:v>Jun</c:v>
                  </c:pt>
                  <c:pt idx="1580">
                    <c:v>Jun</c:v>
                  </c:pt>
                  <c:pt idx="1581">
                    <c:v>Jun</c:v>
                  </c:pt>
                  <c:pt idx="1582">
                    <c:v>Jun</c:v>
                  </c:pt>
                  <c:pt idx="1583">
                    <c:v>Jul</c:v>
                  </c:pt>
                  <c:pt idx="1584">
                    <c:v>Jul</c:v>
                  </c:pt>
                  <c:pt idx="1585">
                    <c:v>Jul</c:v>
                  </c:pt>
                  <c:pt idx="1586">
                    <c:v>Jul</c:v>
                  </c:pt>
                  <c:pt idx="1587">
                    <c:v>Jul</c:v>
                  </c:pt>
                  <c:pt idx="1588">
                    <c:v>Jul</c:v>
                  </c:pt>
                  <c:pt idx="1589">
                    <c:v>Jul</c:v>
                  </c:pt>
                  <c:pt idx="1590">
                    <c:v>Jul</c:v>
                  </c:pt>
                  <c:pt idx="1591">
                    <c:v>Jul</c:v>
                  </c:pt>
                  <c:pt idx="1592">
                    <c:v>Jul</c:v>
                  </c:pt>
                  <c:pt idx="1593">
                    <c:v>Jul</c:v>
                  </c:pt>
                  <c:pt idx="1594">
                    <c:v>Jul</c:v>
                  </c:pt>
                  <c:pt idx="1595">
                    <c:v>Jul</c:v>
                  </c:pt>
                  <c:pt idx="1596">
                    <c:v>Jul</c:v>
                  </c:pt>
                  <c:pt idx="1597">
                    <c:v>Jul</c:v>
                  </c:pt>
                  <c:pt idx="1598">
                    <c:v>Jul</c:v>
                  </c:pt>
                  <c:pt idx="1599">
                    <c:v>Jul</c:v>
                  </c:pt>
                  <c:pt idx="1600">
                    <c:v>Jul</c:v>
                  </c:pt>
                  <c:pt idx="1601">
                    <c:v>Jul</c:v>
                  </c:pt>
                  <c:pt idx="1602">
                    <c:v>Jul</c:v>
                  </c:pt>
                  <c:pt idx="1603">
                    <c:v>Jul</c:v>
                  </c:pt>
                  <c:pt idx="1604">
                    <c:v>Jul</c:v>
                  </c:pt>
                  <c:pt idx="1605">
                    <c:v>Jul</c:v>
                  </c:pt>
                  <c:pt idx="1606">
                    <c:v>Jul</c:v>
                  </c:pt>
                  <c:pt idx="1607">
                    <c:v>Jul</c:v>
                  </c:pt>
                  <c:pt idx="1608">
                    <c:v>Jul</c:v>
                  </c:pt>
                  <c:pt idx="1609">
                    <c:v>Jul</c:v>
                  </c:pt>
                  <c:pt idx="1610">
                    <c:v>Jul</c:v>
                  </c:pt>
                  <c:pt idx="1611">
                    <c:v>Jul</c:v>
                  </c:pt>
                  <c:pt idx="1612">
                    <c:v>Jul</c:v>
                  </c:pt>
                  <c:pt idx="1613">
                    <c:v>Jul</c:v>
                  </c:pt>
                  <c:pt idx="1614">
                    <c:v>Aug</c:v>
                  </c:pt>
                  <c:pt idx="1615">
                    <c:v>Aug</c:v>
                  </c:pt>
                  <c:pt idx="1616">
                    <c:v>Aug</c:v>
                  </c:pt>
                  <c:pt idx="1617">
                    <c:v>Aug</c:v>
                  </c:pt>
                  <c:pt idx="1618">
                    <c:v>Aug</c:v>
                  </c:pt>
                  <c:pt idx="1619">
                    <c:v>Aug</c:v>
                  </c:pt>
                  <c:pt idx="1620">
                    <c:v>Aug</c:v>
                  </c:pt>
                  <c:pt idx="1621">
                    <c:v>Aug</c:v>
                  </c:pt>
                  <c:pt idx="1622">
                    <c:v>Aug</c:v>
                  </c:pt>
                  <c:pt idx="1623">
                    <c:v>Aug</c:v>
                  </c:pt>
                  <c:pt idx="1624">
                    <c:v>Aug</c:v>
                  </c:pt>
                  <c:pt idx="1625">
                    <c:v>Aug</c:v>
                  </c:pt>
                  <c:pt idx="1626">
                    <c:v>Aug</c:v>
                  </c:pt>
                  <c:pt idx="1627">
                    <c:v>Aug</c:v>
                  </c:pt>
                  <c:pt idx="1628">
                    <c:v>Aug</c:v>
                  </c:pt>
                  <c:pt idx="1629">
                    <c:v>Aug</c:v>
                  </c:pt>
                  <c:pt idx="1630">
                    <c:v>Aug</c:v>
                  </c:pt>
                  <c:pt idx="1631">
                    <c:v>Aug</c:v>
                  </c:pt>
                  <c:pt idx="1632">
                    <c:v>Aug</c:v>
                  </c:pt>
                  <c:pt idx="1633">
                    <c:v>Aug</c:v>
                  </c:pt>
                  <c:pt idx="1634">
                    <c:v>Aug</c:v>
                  </c:pt>
                  <c:pt idx="1635">
                    <c:v>Aug</c:v>
                  </c:pt>
                  <c:pt idx="1636">
                    <c:v>Aug</c:v>
                  </c:pt>
                  <c:pt idx="1637">
                    <c:v>Aug</c:v>
                  </c:pt>
                  <c:pt idx="1638">
                    <c:v>Aug</c:v>
                  </c:pt>
                  <c:pt idx="1639">
                    <c:v>Aug</c:v>
                  </c:pt>
                  <c:pt idx="1640">
                    <c:v>Aug</c:v>
                  </c:pt>
                  <c:pt idx="1641">
                    <c:v>Aug</c:v>
                  </c:pt>
                  <c:pt idx="1642">
                    <c:v>Aug</c:v>
                  </c:pt>
                  <c:pt idx="1643">
                    <c:v>Aug</c:v>
                  </c:pt>
                  <c:pt idx="1644">
                    <c:v>Aug</c:v>
                  </c:pt>
                  <c:pt idx="1645">
                    <c:v>Sep</c:v>
                  </c:pt>
                  <c:pt idx="1646">
                    <c:v>Sep</c:v>
                  </c:pt>
                  <c:pt idx="1647">
                    <c:v>Sep</c:v>
                  </c:pt>
                  <c:pt idx="1648">
                    <c:v>Sep</c:v>
                  </c:pt>
                  <c:pt idx="1649">
                    <c:v>Sep</c:v>
                  </c:pt>
                  <c:pt idx="1650">
                    <c:v>Sep</c:v>
                  </c:pt>
                  <c:pt idx="1651">
                    <c:v>Sep</c:v>
                  </c:pt>
                  <c:pt idx="1652">
                    <c:v>Sep</c:v>
                  </c:pt>
                  <c:pt idx="1653">
                    <c:v>Sep</c:v>
                  </c:pt>
                  <c:pt idx="1654">
                    <c:v>Sep</c:v>
                  </c:pt>
                  <c:pt idx="1655">
                    <c:v>Sep</c:v>
                  </c:pt>
                  <c:pt idx="1656">
                    <c:v>Sep</c:v>
                  </c:pt>
                  <c:pt idx="1657">
                    <c:v>Sep</c:v>
                  </c:pt>
                  <c:pt idx="1658">
                    <c:v>Sep</c:v>
                  </c:pt>
                  <c:pt idx="1659">
                    <c:v>Sep</c:v>
                  </c:pt>
                  <c:pt idx="1660">
                    <c:v>Sep</c:v>
                  </c:pt>
                  <c:pt idx="1661">
                    <c:v>Sep</c:v>
                  </c:pt>
                  <c:pt idx="1662">
                    <c:v>Sep</c:v>
                  </c:pt>
                  <c:pt idx="1663">
                    <c:v>Sep</c:v>
                  </c:pt>
                  <c:pt idx="1664">
                    <c:v>Sep</c:v>
                  </c:pt>
                  <c:pt idx="1665">
                    <c:v>Sep</c:v>
                  </c:pt>
                  <c:pt idx="1666">
                    <c:v>Sep</c:v>
                  </c:pt>
                  <c:pt idx="1667">
                    <c:v>Sep</c:v>
                  </c:pt>
                  <c:pt idx="1668">
                    <c:v>Sep</c:v>
                  </c:pt>
                  <c:pt idx="1669">
                    <c:v>Sep</c:v>
                  </c:pt>
                  <c:pt idx="1670">
                    <c:v>Sep</c:v>
                  </c:pt>
                  <c:pt idx="1671">
                    <c:v>Sep</c:v>
                  </c:pt>
                  <c:pt idx="1672">
                    <c:v>Sep</c:v>
                  </c:pt>
                  <c:pt idx="1673">
                    <c:v>Sep</c:v>
                  </c:pt>
                  <c:pt idx="1674">
                    <c:v>Sep</c:v>
                  </c:pt>
                  <c:pt idx="1675">
                    <c:v>Oct</c:v>
                  </c:pt>
                  <c:pt idx="1676">
                    <c:v>Oct</c:v>
                  </c:pt>
                  <c:pt idx="1677">
                    <c:v>Oct</c:v>
                  </c:pt>
                  <c:pt idx="1678">
                    <c:v>Oct</c:v>
                  </c:pt>
                  <c:pt idx="1679">
                    <c:v>Oct</c:v>
                  </c:pt>
                  <c:pt idx="1680">
                    <c:v>Oct</c:v>
                  </c:pt>
                  <c:pt idx="1681">
                    <c:v>Oct</c:v>
                  </c:pt>
                  <c:pt idx="1682">
                    <c:v>Oct</c:v>
                  </c:pt>
                  <c:pt idx="1683">
                    <c:v>Oct</c:v>
                  </c:pt>
                  <c:pt idx="1684">
                    <c:v>Oct</c:v>
                  </c:pt>
                  <c:pt idx="1685">
                    <c:v>Oct</c:v>
                  </c:pt>
                  <c:pt idx="1686">
                    <c:v>Oct</c:v>
                  </c:pt>
                  <c:pt idx="1687">
                    <c:v>Oct</c:v>
                  </c:pt>
                  <c:pt idx="1688">
                    <c:v>Oct</c:v>
                  </c:pt>
                  <c:pt idx="1689">
                    <c:v>Oct</c:v>
                  </c:pt>
                  <c:pt idx="1690">
                    <c:v>Oct</c:v>
                  </c:pt>
                  <c:pt idx="1691">
                    <c:v>Oct</c:v>
                  </c:pt>
                  <c:pt idx="1692">
                    <c:v>Oct</c:v>
                  </c:pt>
                  <c:pt idx="1693">
                    <c:v>Oct</c:v>
                  </c:pt>
                  <c:pt idx="1694">
                    <c:v>Oct</c:v>
                  </c:pt>
                  <c:pt idx="1695">
                    <c:v>Oct</c:v>
                  </c:pt>
                  <c:pt idx="1696">
                    <c:v>Oct</c:v>
                  </c:pt>
                  <c:pt idx="1697">
                    <c:v>Oct</c:v>
                  </c:pt>
                  <c:pt idx="1698">
                    <c:v>Oct</c:v>
                  </c:pt>
                  <c:pt idx="1699">
                    <c:v>Oct</c:v>
                  </c:pt>
                  <c:pt idx="1700">
                    <c:v>Oct</c:v>
                  </c:pt>
                  <c:pt idx="1701">
                    <c:v>Oct</c:v>
                  </c:pt>
                  <c:pt idx="1702">
                    <c:v>Oct</c:v>
                  </c:pt>
                  <c:pt idx="1703">
                    <c:v>Oct</c:v>
                  </c:pt>
                  <c:pt idx="1704">
                    <c:v>Oct</c:v>
                  </c:pt>
                  <c:pt idx="1705">
                    <c:v>Oct</c:v>
                  </c:pt>
                  <c:pt idx="1706">
                    <c:v>Nov</c:v>
                  </c:pt>
                  <c:pt idx="1707">
                    <c:v>Nov</c:v>
                  </c:pt>
                  <c:pt idx="1708">
                    <c:v>Nov</c:v>
                  </c:pt>
                  <c:pt idx="1709">
                    <c:v>Nov</c:v>
                  </c:pt>
                  <c:pt idx="1710">
                    <c:v>Nov</c:v>
                  </c:pt>
                  <c:pt idx="1711">
                    <c:v>Nov</c:v>
                  </c:pt>
                  <c:pt idx="1712">
                    <c:v>Nov</c:v>
                  </c:pt>
                  <c:pt idx="1713">
                    <c:v>Nov</c:v>
                  </c:pt>
                  <c:pt idx="1714">
                    <c:v>Nov</c:v>
                  </c:pt>
                  <c:pt idx="1715">
                    <c:v>Nov</c:v>
                  </c:pt>
                  <c:pt idx="1716">
                    <c:v>Nov</c:v>
                  </c:pt>
                  <c:pt idx="1717">
                    <c:v>Nov</c:v>
                  </c:pt>
                  <c:pt idx="1718">
                    <c:v>Nov</c:v>
                  </c:pt>
                  <c:pt idx="1719">
                    <c:v>Nov</c:v>
                  </c:pt>
                  <c:pt idx="1720">
                    <c:v>Nov</c:v>
                  </c:pt>
                  <c:pt idx="1721">
                    <c:v>Nov</c:v>
                  </c:pt>
                  <c:pt idx="1722">
                    <c:v>Nov</c:v>
                  </c:pt>
                  <c:pt idx="1723">
                    <c:v>Nov</c:v>
                  </c:pt>
                  <c:pt idx="1724">
                    <c:v>Nov</c:v>
                  </c:pt>
                  <c:pt idx="1725">
                    <c:v>Nov</c:v>
                  </c:pt>
                  <c:pt idx="1726">
                    <c:v>Nov</c:v>
                  </c:pt>
                  <c:pt idx="1727">
                    <c:v>Nov</c:v>
                  </c:pt>
                  <c:pt idx="1728">
                    <c:v>Nov</c:v>
                  </c:pt>
                  <c:pt idx="1729">
                    <c:v>Nov</c:v>
                  </c:pt>
                  <c:pt idx="1730">
                    <c:v>Nov</c:v>
                  </c:pt>
                  <c:pt idx="1731">
                    <c:v>Nov</c:v>
                  </c:pt>
                  <c:pt idx="1732">
                    <c:v>Nov</c:v>
                  </c:pt>
                  <c:pt idx="1733">
                    <c:v>Nov</c:v>
                  </c:pt>
                  <c:pt idx="1734">
                    <c:v>Nov</c:v>
                  </c:pt>
                  <c:pt idx="1735">
                    <c:v>Nov</c:v>
                  </c:pt>
                  <c:pt idx="1736">
                    <c:v>Dec</c:v>
                  </c:pt>
                  <c:pt idx="1737">
                    <c:v>Dec</c:v>
                  </c:pt>
                  <c:pt idx="1738">
                    <c:v>Dec</c:v>
                  </c:pt>
                  <c:pt idx="1739">
                    <c:v>Dec</c:v>
                  </c:pt>
                  <c:pt idx="1740">
                    <c:v>Dec</c:v>
                  </c:pt>
                  <c:pt idx="1741">
                    <c:v>Dec</c:v>
                  </c:pt>
                  <c:pt idx="1742">
                    <c:v>Dec</c:v>
                  </c:pt>
                  <c:pt idx="1743">
                    <c:v>Dec</c:v>
                  </c:pt>
                  <c:pt idx="1744">
                    <c:v>Dec</c:v>
                  </c:pt>
                  <c:pt idx="1745">
                    <c:v>Dec</c:v>
                  </c:pt>
                  <c:pt idx="1746">
                    <c:v>Dec</c:v>
                  </c:pt>
                  <c:pt idx="1747">
                    <c:v>Dec</c:v>
                  </c:pt>
                  <c:pt idx="1748">
                    <c:v>Dec</c:v>
                  </c:pt>
                  <c:pt idx="1749">
                    <c:v>Dec</c:v>
                  </c:pt>
                  <c:pt idx="1750">
                    <c:v>Dec</c:v>
                  </c:pt>
                  <c:pt idx="1751">
                    <c:v>Dec</c:v>
                  </c:pt>
                  <c:pt idx="1752">
                    <c:v>Dec</c:v>
                  </c:pt>
                  <c:pt idx="1753">
                    <c:v>Dec</c:v>
                  </c:pt>
                  <c:pt idx="1754">
                    <c:v>Dec</c:v>
                  </c:pt>
                  <c:pt idx="1755">
                    <c:v>Dec</c:v>
                  </c:pt>
                  <c:pt idx="1756">
                    <c:v>Dec</c:v>
                  </c:pt>
                  <c:pt idx="1757">
                    <c:v>Dec</c:v>
                  </c:pt>
                  <c:pt idx="1758">
                    <c:v>Dec</c:v>
                  </c:pt>
                  <c:pt idx="1759">
                    <c:v>Dec</c:v>
                  </c:pt>
                  <c:pt idx="1760">
                    <c:v>Dec</c:v>
                  </c:pt>
                  <c:pt idx="1761">
                    <c:v>Dec</c:v>
                  </c:pt>
                  <c:pt idx="1762">
                    <c:v>Dec</c:v>
                  </c:pt>
                  <c:pt idx="1763">
                    <c:v>Dec</c:v>
                  </c:pt>
                  <c:pt idx="1764">
                    <c:v>Dec</c:v>
                  </c:pt>
                  <c:pt idx="1765">
                    <c:v>Dec</c:v>
                  </c:pt>
                  <c:pt idx="1766">
                    <c:v>Dec</c:v>
                  </c:pt>
                  <c:pt idx="1767">
                    <c:v>Jan</c:v>
                  </c:pt>
                  <c:pt idx="1768">
                    <c:v>Jan</c:v>
                  </c:pt>
                  <c:pt idx="1769">
                    <c:v>Jan</c:v>
                  </c:pt>
                  <c:pt idx="1770">
                    <c:v>Jan</c:v>
                  </c:pt>
                  <c:pt idx="1771">
                    <c:v>Jan</c:v>
                  </c:pt>
                  <c:pt idx="1772">
                    <c:v>Jan</c:v>
                  </c:pt>
                  <c:pt idx="1773">
                    <c:v>Jan</c:v>
                  </c:pt>
                  <c:pt idx="1774">
                    <c:v>Jan</c:v>
                  </c:pt>
                  <c:pt idx="1775">
                    <c:v>Jan</c:v>
                  </c:pt>
                  <c:pt idx="1776">
                    <c:v>Jan</c:v>
                  </c:pt>
                  <c:pt idx="1777">
                    <c:v>Jan</c:v>
                  </c:pt>
                  <c:pt idx="1778">
                    <c:v>Jan</c:v>
                  </c:pt>
                  <c:pt idx="1779">
                    <c:v>Jan</c:v>
                  </c:pt>
                  <c:pt idx="1780">
                    <c:v>Jan</c:v>
                  </c:pt>
                  <c:pt idx="1781">
                    <c:v>Jan</c:v>
                  </c:pt>
                  <c:pt idx="1782">
                    <c:v>Jan</c:v>
                  </c:pt>
                  <c:pt idx="1783">
                    <c:v>Jan</c:v>
                  </c:pt>
                  <c:pt idx="1784">
                    <c:v>Jan</c:v>
                  </c:pt>
                  <c:pt idx="1785">
                    <c:v>Jan</c:v>
                  </c:pt>
                  <c:pt idx="1786">
                    <c:v>Jan</c:v>
                  </c:pt>
                  <c:pt idx="1787">
                    <c:v>Jan</c:v>
                  </c:pt>
                  <c:pt idx="1788">
                    <c:v>Jan</c:v>
                  </c:pt>
                  <c:pt idx="1789">
                    <c:v>Jan</c:v>
                  </c:pt>
                  <c:pt idx="1790">
                    <c:v>Jan</c:v>
                  </c:pt>
                  <c:pt idx="1791">
                    <c:v>Jan</c:v>
                  </c:pt>
                  <c:pt idx="1792">
                    <c:v>Jan</c:v>
                  </c:pt>
                  <c:pt idx="1793">
                    <c:v>Jan</c:v>
                  </c:pt>
                  <c:pt idx="1794">
                    <c:v>Jan</c:v>
                  </c:pt>
                  <c:pt idx="1795">
                    <c:v>Jan</c:v>
                  </c:pt>
                  <c:pt idx="1796">
                    <c:v>Jan</c:v>
                  </c:pt>
                  <c:pt idx="1797">
                    <c:v>Jan</c:v>
                  </c:pt>
                  <c:pt idx="1798">
                    <c:v>Feb</c:v>
                  </c:pt>
                  <c:pt idx="1799">
                    <c:v>Feb</c:v>
                  </c:pt>
                  <c:pt idx="1800">
                    <c:v>Feb</c:v>
                  </c:pt>
                  <c:pt idx="1801">
                    <c:v>Feb</c:v>
                  </c:pt>
                  <c:pt idx="1802">
                    <c:v>Feb</c:v>
                  </c:pt>
                  <c:pt idx="1803">
                    <c:v>Feb</c:v>
                  </c:pt>
                  <c:pt idx="1804">
                    <c:v>Feb</c:v>
                  </c:pt>
                  <c:pt idx="1805">
                    <c:v>Feb</c:v>
                  </c:pt>
                  <c:pt idx="1806">
                    <c:v>Feb</c:v>
                  </c:pt>
                  <c:pt idx="1807">
                    <c:v>Feb</c:v>
                  </c:pt>
                  <c:pt idx="1808">
                    <c:v>Feb</c:v>
                  </c:pt>
                  <c:pt idx="1809">
                    <c:v>Feb</c:v>
                  </c:pt>
                  <c:pt idx="1810">
                    <c:v>Feb</c:v>
                  </c:pt>
                  <c:pt idx="1811">
                    <c:v>Feb</c:v>
                  </c:pt>
                  <c:pt idx="1812">
                    <c:v>Feb</c:v>
                  </c:pt>
                  <c:pt idx="1813">
                    <c:v>Feb</c:v>
                  </c:pt>
                  <c:pt idx="1814">
                    <c:v>Feb</c:v>
                  </c:pt>
                  <c:pt idx="1815">
                    <c:v>Feb</c:v>
                  </c:pt>
                  <c:pt idx="1816">
                    <c:v>Feb</c:v>
                  </c:pt>
                  <c:pt idx="1817">
                    <c:v>Feb</c:v>
                  </c:pt>
                  <c:pt idx="1818">
                    <c:v>Feb</c:v>
                  </c:pt>
                  <c:pt idx="1819">
                    <c:v>Feb</c:v>
                  </c:pt>
                  <c:pt idx="1820">
                    <c:v>Feb</c:v>
                  </c:pt>
                  <c:pt idx="1821">
                    <c:v>Feb</c:v>
                  </c:pt>
                  <c:pt idx="1822">
                    <c:v>Feb</c:v>
                  </c:pt>
                  <c:pt idx="1823">
                    <c:v>Feb</c:v>
                  </c:pt>
                  <c:pt idx="1824">
                    <c:v>Feb</c:v>
                  </c:pt>
                  <c:pt idx="1825">
                    <c:v>Feb</c:v>
                  </c:pt>
                  <c:pt idx="1826">
                    <c:v>Mar</c:v>
                  </c:pt>
                  <c:pt idx="1827">
                    <c:v>Mar</c:v>
                  </c:pt>
                  <c:pt idx="1828">
                    <c:v>Mar</c:v>
                  </c:pt>
                  <c:pt idx="1829">
                    <c:v>Mar</c:v>
                  </c:pt>
                  <c:pt idx="1830">
                    <c:v>Mar</c:v>
                  </c:pt>
                  <c:pt idx="1831">
                    <c:v>Mar</c:v>
                  </c:pt>
                  <c:pt idx="1832">
                    <c:v>Mar</c:v>
                  </c:pt>
                  <c:pt idx="1833">
                    <c:v>Mar</c:v>
                  </c:pt>
                  <c:pt idx="1834">
                    <c:v>Mar</c:v>
                  </c:pt>
                  <c:pt idx="1835">
                    <c:v>Mar</c:v>
                  </c:pt>
                  <c:pt idx="1836">
                    <c:v>Mar</c:v>
                  </c:pt>
                  <c:pt idx="1837">
                    <c:v>Mar</c:v>
                  </c:pt>
                  <c:pt idx="1838">
                    <c:v>Mar</c:v>
                  </c:pt>
                  <c:pt idx="1839">
                    <c:v>Mar</c:v>
                  </c:pt>
                  <c:pt idx="1840">
                    <c:v>Mar</c:v>
                  </c:pt>
                  <c:pt idx="1841">
                    <c:v>Mar</c:v>
                  </c:pt>
                  <c:pt idx="1842">
                    <c:v>Mar</c:v>
                  </c:pt>
                  <c:pt idx="1843">
                    <c:v>Mar</c:v>
                  </c:pt>
                  <c:pt idx="1844">
                    <c:v>Mar</c:v>
                  </c:pt>
                  <c:pt idx="1845">
                    <c:v>Mar</c:v>
                  </c:pt>
                  <c:pt idx="1846">
                    <c:v>Mar</c:v>
                  </c:pt>
                  <c:pt idx="1847">
                    <c:v>Mar</c:v>
                  </c:pt>
                  <c:pt idx="1848">
                    <c:v>Mar</c:v>
                  </c:pt>
                  <c:pt idx="1849">
                    <c:v>Mar</c:v>
                  </c:pt>
                  <c:pt idx="1850">
                    <c:v>Mar</c:v>
                  </c:pt>
                  <c:pt idx="1851">
                    <c:v>Mar</c:v>
                  </c:pt>
                  <c:pt idx="1852">
                    <c:v>Mar</c:v>
                  </c:pt>
                  <c:pt idx="1853">
                    <c:v>Mar</c:v>
                  </c:pt>
                  <c:pt idx="1854">
                    <c:v>Mar</c:v>
                  </c:pt>
                  <c:pt idx="1855">
                    <c:v>Mar</c:v>
                  </c:pt>
                  <c:pt idx="1856">
                    <c:v>Mar</c:v>
                  </c:pt>
                  <c:pt idx="1857">
                    <c:v>Apr</c:v>
                  </c:pt>
                  <c:pt idx="1858">
                    <c:v>Apr</c:v>
                  </c:pt>
                  <c:pt idx="1859">
                    <c:v>Apr</c:v>
                  </c:pt>
                  <c:pt idx="1860">
                    <c:v>Apr</c:v>
                  </c:pt>
                  <c:pt idx="1861">
                    <c:v>Apr</c:v>
                  </c:pt>
                  <c:pt idx="1862">
                    <c:v>Apr</c:v>
                  </c:pt>
                  <c:pt idx="1863">
                    <c:v>Apr</c:v>
                  </c:pt>
                  <c:pt idx="1864">
                    <c:v>Apr</c:v>
                  </c:pt>
                  <c:pt idx="1865">
                    <c:v>Apr</c:v>
                  </c:pt>
                  <c:pt idx="1866">
                    <c:v>Apr</c:v>
                  </c:pt>
                  <c:pt idx="1867">
                    <c:v>Apr</c:v>
                  </c:pt>
                  <c:pt idx="1868">
                    <c:v>Apr</c:v>
                  </c:pt>
                  <c:pt idx="1869">
                    <c:v>Apr</c:v>
                  </c:pt>
                  <c:pt idx="1870">
                    <c:v>Apr</c:v>
                  </c:pt>
                  <c:pt idx="1871">
                    <c:v>Apr</c:v>
                  </c:pt>
                  <c:pt idx="1872">
                    <c:v>Apr</c:v>
                  </c:pt>
                  <c:pt idx="1873">
                    <c:v>Apr</c:v>
                  </c:pt>
                  <c:pt idx="1874">
                    <c:v>Apr</c:v>
                  </c:pt>
                  <c:pt idx="1875">
                    <c:v>Apr</c:v>
                  </c:pt>
                  <c:pt idx="1876">
                    <c:v>Apr</c:v>
                  </c:pt>
                  <c:pt idx="1877">
                    <c:v>Apr</c:v>
                  </c:pt>
                  <c:pt idx="1878">
                    <c:v>Apr</c:v>
                  </c:pt>
                  <c:pt idx="1879">
                    <c:v>Apr</c:v>
                  </c:pt>
                  <c:pt idx="1880">
                    <c:v>Apr</c:v>
                  </c:pt>
                  <c:pt idx="1881">
                    <c:v>Apr</c:v>
                  </c:pt>
                  <c:pt idx="1882">
                    <c:v>Apr</c:v>
                  </c:pt>
                  <c:pt idx="1883">
                    <c:v>Apr</c:v>
                  </c:pt>
                  <c:pt idx="1884">
                    <c:v>Apr</c:v>
                  </c:pt>
                  <c:pt idx="1885">
                    <c:v>Apr</c:v>
                  </c:pt>
                  <c:pt idx="1886">
                    <c:v>Apr</c:v>
                  </c:pt>
                  <c:pt idx="1887">
                    <c:v>May</c:v>
                  </c:pt>
                  <c:pt idx="1888">
                    <c:v>May</c:v>
                  </c:pt>
                  <c:pt idx="1889">
                    <c:v>May</c:v>
                  </c:pt>
                  <c:pt idx="1890">
                    <c:v>May</c:v>
                  </c:pt>
                  <c:pt idx="1891">
                    <c:v>May</c:v>
                  </c:pt>
                  <c:pt idx="1892">
                    <c:v>May</c:v>
                  </c:pt>
                  <c:pt idx="1893">
                    <c:v>May</c:v>
                  </c:pt>
                  <c:pt idx="1894">
                    <c:v>May</c:v>
                  </c:pt>
                  <c:pt idx="1895">
                    <c:v>May</c:v>
                  </c:pt>
                  <c:pt idx="1896">
                    <c:v>May</c:v>
                  </c:pt>
                  <c:pt idx="1897">
                    <c:v>May</c:v>
                  </c:pt>
                  <c:pt idx="1898">
                    <c:v>May</c:v>
                  </c:pt>
                  <c:pt idx="1899">
                    <c:v>May</c:v>
                  </c:pt>
                  <c:pt idx="1900">
                    <c:v>May</c:v>
                  </c:pt>
                  <c:pt idx="1901">
                    <c:v>May</c:v>
                  </c:pt>
                  <c:pt idx="1902">
                    <c:v>May</c:v>
                  </c:pt>
                  <c:pt idx="1903">
                    <c:v>May</c:v>
                  </c:pt>
                  <c:pt idx="1904">
                    <c:v>May</c:v>
                  </c:pt>
                  <c:pt idx="1905">
                    <c:v>May</c:v>
                  </c:pt>
                  <c:pt idx="1906">
                    <c:v>May</c:v>
                  </c:pt>
                  <c:pt idx="1907">
                    <c:v>May</c:v>
                  </c:pt>
                  <c:pt idx="1908">
                    <c:v>May</c:v>
                  </c:pt>
                  <c:pt idx="1909">
                    <c:v>May</c:v>
                  </c:pt>
                  <c:pt idx="1910">
                    <c:v>May</c:v>
                  </c:pt>
                  <c:pt idx="1911">
                    <c:v>May</c:v>
                  </c:pt>
                  <c:pt idx="1912">
                    <c:v>May</c:v>
                  </c:pt>
                  <c:pt idx="1913">
                    <c:v>May</c:v>
                  </c:pt>
                  <c:pt idx="1914">
                    <c:v>May</c:v>
                  </c:pt>
                  <c:pt idx="1915">
                    <c:v>May</c:v>
                  </c:pt>
                  <c:pt idx="1916">
                    <c:v>May</c:v>
                  </c:pt>
                  <c:pt idx="1917">
                    <c:v>May</c:v>
                  </c:pt>
                  <c:pt idx="1918">
                    <c:v>Jun</c:v>
                  </c:pt>
                  <c:pt idx="1919">
                    <c:v>Jun</c:v>
                  </c:pt>
                  <c:pt idx="1920">
                    <c:v>Jun</c:v>
                  </c:pt>
                  <c:pt idx="1921">
                    <c:v>Jun</c:v>
                  </c:pt>
                  <c:pt idx="1922">
                    <c:v>Jun</c:v>
                  </c:pt>
                  <c:pt idx="1923">
                    <c:v>Jun</c:v>
                  </c:pt>
                  <c:pt idx="1924">
                    <c:v>Jun</c:v>
                  </c:pt>
                  <c:pt idx="1925">
                    <c:v>Jun</c:v>
                  </c:pt>
                  <c:pt idx="1926">
                    <c:v>Jun</c:v>
                  </c:pt>
                  <c:pt idx="1927">
                    <c:v>Jun</c:v>
                  </c:pt>
                  <c:pt idx="1928">
                    <c:v>Jun</c:v>
                  </c:pt>
                  <c:pt idx="1929">
                    <c:v>Jun</c:v>
                  </c:pt>
                  <c:pt idx="1930">
                    <c:v>Jun</c:v>
                  </c:pt>
                  <c:pt idx="1931">
                    <c:v>Jun</c:v>
                  </c:pt>
                  <c:pt idx="1932">
                    <c:v>Jun</c:v>
                  </c:pt>
                  <c:pt idx="1933">
                    <c:v>Jun</c:v>
                  </c:pt>
                  <c:pt idx="1934">
                    <c:v>Jun</c:v>
                  </c:pt>
                  <c:pt idx="1935">
                    <c:v>Jun</c:v>
                  </c:pt>
                  <c:pt idx="1936">
                    <c:v>Jun</c:v>
                  </c:pt>
                  <c:pt idx="1937">
                    <c:v>Jun</c:v>
                  </c:pt>
                  <c:pt idx="1938">
                    <c:v>Jun</c:v>
                  </c:pt>
                  <c:pt idx="1939">
                    <c:v>Jun</c:v>
                  </c:pt>
                  <c:pt idx="1940">
                    <c:v>Jun</c:v>
                  </c:pt>
                  <c:pt idx="1941">
                    <c:v>Jun</c:v>
                  </c:pt>
                  <c:pt idx="1942">
                    <c:v>Jun</c:v>
                  </c:pt>
                  <c:pt idx="1943">
                    <c:v>Jun</c:v>
                  </c:pt>
                  <c:pt idx="1944">
                    <c:v>Jun</c:v>
                  </c:pt>
                  <c:pt idx="1945">
                    <c:v>Jun</c:v>
                  </c:pt>
                  <c:pt idx="1946">
                    <c:v>Jun</c:v>
                  </c:pt>
                  <c:pt idx="1947">
                    <c:v>Jun</c:v>
                  </c:pt>
                  <c:pt idx="1948">
                    <c:v>Jul</c:v>
                  </c:pt>
                  <c:pt idx="1949">
                    <c:v>Jul</c:v>
                  </c:pt>
                  <c:pt idx="1950">
                    <c:v>Jul</c:v>
                  </c:pt>
                  <c:pt idx="1951">
                    <c:v>Jul</c:v>
                  </c:pt>
                  <c:pt idx="1952">
                    <c:v>Jul</c:v>
                  </c:pt>
                  <c:pt idx="1953">
                    <c:v>Jul</c:v>
                  </c:pt>
                  <c:pt idx="1954">
                    <c:v>Jul</c:v>
                  </c:pt>
                  <c:pt idx="1955">
                    <c:v>Jul</c:v>
                  </c:pt>
                  <c:pt idx="1956">
                    <c:v>Jul</c:v>
                  </c:pt>
                  <c:pt idx="1957">
                    <c:v>Jul</c:v>
                  </c:pt>
                  <c:pt idx="1958">
                    <c:v>Jul</c:v>
                  </c:pt>
                  <c:pt idx="1959">
                    <c:v>Jul</c:v>
                  </c:pt>
                  <c:pt idx="1960">
                    <c:v>Jul</c:v>
                  </c:pt>
                  <c:pt idx="1961">
                    <c:v>Jul</c:v>
                  </c:pt>
                  <c:pt idx="1962">
                    <c:v>Jul</c:v>
                  </c:pt>
                  <c:pt idx="1963">
                    <c:v>Jul</c:v>
                  </c:pt>
                  <c:pt idx="1964">
                    <c:v>Jul</c:v>
                  </c:pt>
                  <c:pt idx="1965">
                    <c:v>Jul</c:v>
                  </c:pt>
                  <c:pt idx="1966">
                    <c:v>Jul</c:v>
                  </c:pt>
                  <c:pt idx="1967">
                    <c:v>Jul</c:v>
                  </c:pt>
                  <c:pt idx="1968">
                    <c:v>Jul</c:v>
                  </c:pt>
                  <c:pt idx="1969">
                    <c:v>Jul</c:v>
                  </c:pt>
                  <c:pt idx="1970">
                    <c:v>Jul</c:v>
                  </c:pt>
                  <c:pt idx="1971">
                    <c:v>Jul</c:v>
                  </c:pt>
                  <c:pt idx="1972">
                    <c:v>Jul</c:v>
                  </c:pt>
                  <c:pt idx="1973">
                    <c:v>Jul</c:v>
                  </c:pt>
                  <c:pt idx="1974">
                    <c:v>Jul</c:v>
                  </c:pt>
                  <c:pt idx="1975">
                    <c:v>Jul</c:v>
                  </c:pt>
                  <c:pt idx="1976">
                    <c:v>Jul</c:v>
                  </c:pt>
                  <c:pt idx="1977">
                    <c:v>Jul</c:v>
                  </c:pt>
                  <c:pt idx="1978">
                    <c:v>Jul</c:v>
                  </c:pt>
                  <c:pt idx="1979">
                    <c:v>Aug</c:v>
                  </c:pt>
                  <c:pt idx="1980">
                    <c:v>Aug</c:v>
                  </c:pt>
                  <c:pt idx="1981">
                    <c:v>Aug</c:v>
                  </c:pt>
                  <c:pt idx="1982">
                    <c:v>Aug</c:v>
                  </c:pt>
                  <c:pt idx="1983">
                    <c:v>Aug</c:v>
                  </c:pt>
                  <c:pt idx="1984">
                    <c:v>Aug</c:v>
                  </c:pt>
                  <c:pt idx="1985">
                    <c:v>Aug</c:v>
                  </c:pt>
                  <c:pt idx="1986">
                    <c:v>Aug</c:v>
                  </c:pt>
                  <c:pt idx="1987">
                    <c:v>Aug</c:v>
                  </c:pt>
                  <c:pt idx="1988">
                    <c:v>Aug</c:v>
                  </c:pt>
                  <c:pt idx="1989">
                    <c:v>Aug</c:v>
                  </c:pt>
                  <c:pt idx="1990">
                    <c:v>Aug</c:v>
                  </c:pt>
                  <c:pt idx="1991">
                    <c:v>Aug</c:v>
                  </c:pt>
                  <c:pt idx="1992">
                    <c:v>Aug</c:v>
                  </c:pt>
                  <c:pt idx="1993">
                    <c:v>Aug</c:v>
                  </c:pt>
                  <c:pt idx="1994">
                    <c:v>Aug</c:v>
                  </c:pt>
                  <c:pt idx="1995">
                    <c:v>Aug</c:v>
                  </c:pt>
                  <c:pt idx="1996">
                    <c:v>Aug</c:v>
                  </c:pt>
                  <c:pt idx="1997">
                    <c:v>Aug</c:v>
                  </c:pt>
                  <c:pt idx="1998">
                    <c:v>Aug</c:v>
                  </c:pt>
                  <c:pt idx="1999">
                    <c:v>Aug</c:v>
                  </c:pt>
                  <c:pt idx="2000">
                    <c:v>Aug</c:v>
                  </c:pt>
                  <c:pt idx="2001">
                    <c:v>Aug</c:v>
                  </c:pt>
                  <c:pt idx="2002">
                    <c:v>Aug</c:v>
                  </c:pt>
                  <c:pt idx="2003">
                    <c:v>Aug</c:v>
                  </c:pt>
                  <c:pt idx="2004">
                    <c:v>Aug</c:v>
                  </c:pt>
                  <c:pt idx="2005">
                    <c:v>Aug</c:v>
                  </c:pt>
                  <c:pt idx="2006">
                    <c:v>Aug</c:v>
                  </c:pt>
                  <c:pt idx="2007">
                    <c:v>Aug</c:v>
                  </c:pt>
                  <c:pt idx="2008">
                    <c:v>Aug</c:v>
                  </c:pt>
                  <c:pt idx="2009">
                    <c:v>Aug</c:v>
                  </c:pt>
                  <c:pt idx="2010">
                    <c:v>Sep</c:v>
                  </c:pt>
                  <c:pt idx="2011">
                    <c:v>Sep</c:v>
                  </c:pt>
                  <c:pt idx="2012">
                    <c:v>Sep</c:v>
                  </c:pt>
                  <c:pt idx="2013">
                    <c:v>Sep</c:v>
                  </c:pt>
                  <c:pt idx="2014">
                    <c:v>Sep</c:v>
                  </c:pt>
                  <c:pt idx="2015">
                    <c:v>Sep</c:v>
                  </c:pt>
                  <c:pt idx="2016">
                    <c:v>Sep</c:v>
                  </c:pt>
                  <c:pt idx="2017">
                    <c:v>Sep</c:v>
                  </c:pt>
                  <c:pt idx="2018">
                    <c:v>Sep</c:v>
                  </c:pt>
                  <c:pt idx="2019">
                    <c:v>Sep</c:v>
                  </c:pt>
                  <c:pt idx="2020">
                    <c:v>Sep</c:v>
                  </c:pt>
                  <c:pt idx="2021">
                    <c:v>Sep</c:v>
                  </c:pt>
                  <c:pt idx="2022">
                    <c:v>Sep</c:v>
                  </c:pt>
                  <c:pt idx="2023">
                    <c:v>Sep</c:v>
                  </c:pt>
                  <c:pt idx="2024">
                    <c:v>Sep</c:v>
                  </c:pt>
                  <c:pt idx="2025">
                    <c:v>Sep</c:v>
                  </c:pt>
                  <c:pt idx="2026">
                    <c:v>Sep</c:v>
                  </c:pt>
                  <c:pt idx="2027">
                    <c:v>Sep</c:v>
                  </c:pt>
                  <c:pt idx="2028">
                    <c:v>Sep</c:v>
                  </c:pt>
                  <c:pt idx="2029">
                    <c:v>Sep</c:v>
                  </c:pt>
                  <c:pt idx="2030">
                    <c:v>Sep</c:v>
                  </c:pt>
                  <c:pt idx="2031">
                    <c:v>Sep</c:v>
                  </c:pt>
                  <c:pt idx="2032">
                    <c:v>Sep</c:v>
                  </c:pt>
                  <c:pt idx="2033">
                    <c:v>Sep</c:v>
                  </c:pt>
                  <c:pt idx="2034">
                    <c:v>Sep</c:v>
                  </c:pt>
                  <c:pt idx="2035">
                    <c:v>Sep</c:v>
                  </c:pt>
                  <c:pt idx="2036">
                    <c:v>Sep</c:v>
                  </c:pt>
                  <c:pt idx="2037">
                    <c:v>Sep</c:v>
                  </c:pt>
                  <c:pt idx="2038">
                    <c:v>Sep</c:v>
                  </c:pt>
                  <c:pt idx="2039">
                    <c:v>Sep</c:v>
                  </c:pt>
                  <c:pt idx="2040">
                    <c:v>Oct</c:v>
                  </c:pt>
                  <c:pt idx="2041">
                    <c:v>Oct</c:v>
                  </c:pt>
                  <c:pt idx="2042">
                    <c:v>Oct</c:v>
                  </c:pt>
                  <c:pt idx="2043">
                    <c:v>Oct</c:v>
                  </c:pt>
                  <c:pt idx="2044">
                    <c:v>Oct</c:v>
                  </c:pt>
                  <c:pt idx="2045">
                    <c:v>Oct</c:v>
                  </c:pt>
                  <c:pt idx="2046">
                    <c:v>Oct</c:v>
                  </c:pt>
                  <c:pt idx="2047">
                    <c:v>Oct</c:v>
                  </c:pt>
                  <c:pt idx="2048">
                    <c:v>Oct</c:v>
                  </c:pt>
                  <c:pt idx="2049">
                    <c:v>Oct</c:v>
                  </c:pt>
                  <c:pt idx="2050">
                    <c:v>Oct</c:v>
                  </c:pt>
                  <c:pt idx="2051">
                    <c:v>Oct</c:v>
                  </c:pt>
                  <c:pt idx="2052">
                    <c:v>Oct</c:v>
                  </c:pt>
                  <c:pt idx="2053">
                    <c:v>Oct</c:v>
                  </c:pt>
                  <c:pt idx="2054">
                    <c:v>Oct</c:v>
                  </c:pt>
                  <c:pt idx="2055">
                    <c:v>Oct</c:v>
                  </c:pt>
                  <c:pt idx="2056">
                    <c:v>Oct</c:v>
                  </c:pt>
                  <c:pt idx="2057">
                    <c:v>Oct</c:v>
                  </c:pt>
                  <c:pt idx="2058">
                    <c:v>Oct</c:v>
                  </c:pt>
                  <c:pt idx="2059">
                    <c:v>Oct</c:v>
                  </c:pt>
                  <c:pt idx="2060">
                    <c:v>Oct</c:v>
                  </c:pt>
                  <c:pt idx="2061">
                    <c:v>Oct</c:v>
                  </c:pt>
                  <c:pt idx="2062">
                    <c:v>Oct</c:v>
                  </c:pt>
                  <c:pt idx="2063">
                    <c:v>Oct</c:v>
                  </c:pt>
                  <c:pt idx="2064">
                    <c:v>Oct</c:v>
                  </c:pt>
                  <c:pt idx="2065">
                    <c:v>Oct</c:v>
                  </c:pt>
                  <c:pt idx="2066">
                    <c:v>Oct</c:v>
                  </c:pt>
                  <c:pt idx="2067">
                    <c:v>Oct</c:v>
                  </c:pt>
                  <c:pt idx="2068">
                    <c:v>Oct</c:v>
                  </c:pt>
                  <c:pt idx="2069">
                    <c:v>Oct</c:v>
                  </c:pt>
                  <c:pt idx="2070">
                    <c:v>Oct</c:v>
                  </c:pt>
                  <c:pt idx="2071">
                    <c:v>Nov</c:v>
                  </c:pt>
                  <c:pt idx="2072">
                    <c:v>Nov</c:v>
                  </c:pt>
                  <c:pt idx="2073">
                    <c:v>Nov</c:v>
                  </c:pt>
                  <c:pt idx="2074">
                    <c:v>Nov</c:v>
                  </c:pt>
                  <c:pt idx="2075">
                    <c:v>Nov</c:v>
                  </c:pt>
                  <c:pt idx="2076">
                    <c:v>Nov</c:v>
                  </c:pt>
                  <c:pt idx="2077">
                    <c:v>Nov</c:v>
                  </c:pt>
                  <c:pt idx="2078">
                    <c:v>Nov</c:v>
                  </c:pt>
                  <c:pt idx="2079">
                    <c:v>Nov</c:v>
                  </c:pt>
                  <c:pt idx="2080">
                    <c:v>Nov</c:v>
                  </c:pt>
                  <c:pt idx="2081">
                    <c:v>Nov</c:v>
                  </c:pt>
                  <c:pt idx="2082">
                    <c:v>Nov</c:v>
                  </c:pt>
                  <c:pt idx="2083">
                    <c:v>Nov</c:v>
                  </c:pt>
                  <c:pt idx="2084">
                    <c:v>Nov</c:v>
                  </c:pt>
                  <c:pt idx="2085">
                    <c:v>Nov</c:v>
                  </c:pt>
                  <c:pt idx="2086">
                    <c:v>Nov</c:v>
                  </c:pt>
                  <c:pt idx="2087">
                    <c:v>Nov</c:v>
                  </c:pt>
                  <c:pt idx="2088">
                    <c:v>Nov</c:v>
                  </c:pt>
                  <c:pt idx="2089">
                    <c:v>Nov</c:v>
                  </c:pt>
                  <c:pt idx="2090">
                    <c:v>Nov</c:v>
                  </c:pt>
                  <c:pt idx="2091">
                    <c:v>Nov</c:v>
                  </c:pt>
                  <c:pt idx="2092">
                    <c:v>Nov</c:v>
                  </c:pt>
                  <c:pt idx="2093">
                    <c:v>Nov</c:v>
                  </c:pt>
                  <c:pt idx="2094">
                    <c:v>Nov</c:v>
                  </c:pt>
                  <c:pt idx="2095">
                    <c:v>Nov</c:v>
                  </c:pt>
                  <c:pt idx="2096">
                    <c:v>Nov</c:v>
                  </c:pt>
                  <c:pt idx="2097">
                    <c:v>Nov</c:v>
                  </c:pt>
                  <c:pt idx="2098">
                    <c:v>Nov</c:v>
                  </c:pt>
                  <c:pt idx="2099">
                    <c:v>Nov</c:v>
                  </c:pt>
                  <c:pt idx="2100">
                    <c:v>Nov</c:v>
                  </c:pt>
                  <c:pt idx="2101">
                    <c:v>Dec</c:v>
                  </c:pt>
                  <c:pt idx="2102">
                    <c:v>Dec</c:v>
                  </c:pt>
                  <c:pt idx="2103">
                    <c:v>Dec</c:v>
                  </c:pt>
                  <c:pt idx="2104">
                    <c:v>Dec</c:v>
                  </c:pt>
                  <c:pt idx="2105">
                    <c:v>Dec</c:v>
                  </c:pt>
                  <c:pt idx="2106">
                    <c:v>Dec</c:v>
                  </c:pt>
                  <c:pt idx="2107">
                    <c:v>Dec</c:v>
                  </c:pt>
                  <c:pt idx="2108">
                    <c:v>Dec</c:v>
                  </c:pt>
                  <c:pt idx="2109">
                    <c:v>Dec</c:v>
                  </c:pt>
                  <c:pt idx="2110">
                    <c:v>Dec</c:v>
                  </c:pt>
                  <c:pt idx="2111">
                    <c:v>Dec</c:v>
                  </c:pt>
                  <c:pt idx="2112">
                    <c:v>Dec</c:v>
                  </c:pt>
                  <c:pt idx="2113">
                    <c:v>Dec</c:v>
                  </c:pt>
                  <c:pt idx="2114">
                    <c:v>Dec</c:v>
                  </c:pt>
                  <c:pt idx="2115">
                    <c:v>Dec</c:v>
                  </c:pt>
                  <c:pt idx="2116">
                    <c:v>Dec</c:v>
                  </c:pt>
                  <c:pt idx="2117">
                    <c:v>Dec</c:v>
                  </c:pt>
                  <c:pt idx="2118">
                    <c:v>Dec</c:v>
                  </c:pt>
                  <c:pt idx="2119">
                    <c:v>Dec</c:v>
                  </c:pt>
                  <c:pt idx="2120">
                    <c:v>Dec</c:v>
                  </c:pt>
                  <c:pt idx="2121">
                    <c:v>Dec</c:v>
                  </c:pt>
                  <c:pt idx="2122">
                    <c:v>Dec</c:v>
                  </c:pt>
                  <c:pt idx="2123">
                    <c:v>Dec</c:v>
                  </c:pt>
                  <c:pt idx="2124">
                    <c:v>Dec</c:v>
                  </c:pt>
                  <c:pt idx="2125">
                    <c:v>Dec</c:v>
                  </c:pt>
                  <c:pt idx="2126">
                    <c:v>Dec</c:v>
                  </c:pt>
                  <c:pt idx="2127">
                    <c:v>Dec</c:v>
                  </c:pt>
                  <c:pt idx="2128">
                    <c:v>Dec</c:v>
                  </c:pt>
                  <c:pt idx="2129">
                    <c:v>Dec</c:v>
                  </c:pt>
                  <c:pt idx="2130">
                    <c:v>Dec</c:v>
                  </c:pt>
                  <c:pt idx="2131">
                    <c:v>Dec</c:v>
                  </c:pt>
                  <c:pt idx="2132">
                    <c:v>Jan</c:v>
                  </c:pt>
                  <c:pt idx="2133">
                    <c:v>Jan</c:v>
                  </c:pt>
                  <c:pt idx="2134">
                    <c:v>Jan</c:v>
                  </c:pt>
                  <c:pt idx="2135">
                    <c:v>Jan</c:v>
                  </c:pt>
                  <c:pt idx="2136">
                    <c:v>Jan</c:v>
                  </c:pt>
                  <c:pt idx="2137">
                    <c:v>Jan</c:v>
                  </c:pt>
                  <c:pt idx="2138">
                    <c:v>Jan</c:v>
                  </c:pt>
                  <c:pt idx="2139">
                    <c:v>Jan</c:v>
                  </c:pt>
                  <c:pt idx="2140">
                    <c:v>Jan</c:v>
                  </c:pt>
                  <c:pt idx="2141">
                    <c:v>Jan</c:v>
                  </c:pt>
                  <c:pt idx="2142">
                    <c:v>Jan</c:v>
                  </c:pt>
                  <c:pt idx="2143">
                    <c:v>Jan</c:v>
                  </c:pt>
                  <c:pt idx="2144">
                    <c:v>Jan</c:v>
                  </c:pt>
                  <c:pt idx="2145">
                    <c:v>Jan</c:v>
                  </c:pt>
                  <c:pt idx="2146">
                    <c:v>Jan</c:v>
                  </c:pt>
                  <c:pt idx="2147">
                    <c:v>Jan</c:v>
                  </c:pt>
                  <c:pt idx="2148">
                    <c:v>Jan</c:v>
                  </c:pt>
                  <c:pt idx="2149">
                    <c:v>Jan</c:v>
                  </c:pt>
                  <c:pt idx="2150">
                    <c:v>Jan</c:v>
                  </c:pt>
                  <c:pt idx="2151">
                    <c:v>Jan</c:v>
                  </c:pt>
                  <c:pt idx="2152">
                    <c:v>Jan</c:v>
                  </c:pt>
                  <c:pt idx="2153">
                    <c:v>Jan</c:v>
                  </c:pt>
                  <c:pt idx="2154">
                    <c:v>Jan</c:v>
                  </c:pt>
                  <c:pt idx="2155">
                    <c:v>Jan</c:v>
                  </c:pt>
                  <c:pt idx="2156">
                    <c:v>Jan</c:v>
                  </c:pt>
                  <c:pt idx="2157">
                    <c:v>Jan</c:v>
                  </c:pt>
                  <c:pt idx="2158">
                    <c:v>Jan</c:v>
                  </c:pt>
                  <c:pt idx="2159">
                    <c:v>Jan</c:v>
                  </c:pt>
                  <c:pt idx="2160">
                    <c:v>Jan</c:v>
                  </c:pt>
                  <c:pt idx="2161">
                    <c:v>Jan</c:v>
                  </c:pt>
                  <c:pt idx="2162">
                    <c:v>Jan</c:v>
                  </c:pt>
                  <c:pt idx="2163">
                    <c:v>Feb</c:v>
                  </c:pt>
                  <c:pt idx="2164">
                    <c:v>Feb</c:v>
                  </c:pt>
                  <c:pt idx="2165">
                    <c:v>Feb</c:v>
                  </c:pt>
                  <c:pt idx="2166">
                    <c:v>Feb</c:v>
                  </c:pt>
                  <c:pt idx="2167">
                    <c:v>Feb</c:v>
                  </c:pt>
                  <c:pt idx="2168">
                    <c:v>Feb</c:v>
                  </c:pt>
                  <c:pt idx="2169">
                    <c:v>Feb</c:v>
                  </c:pt>
                  <c:pt idx="2170">
                    <c:v>Feb</c:v>
                  </c:pt>
                  <c:pt idx="2171">
                    <c:v>Feb</c:v>
                  </c:pt>
                  <c:pt idx="2172">
                    <c:v>Feb</c:v>
                  </c:pt>
                  <c:pt idx="2173">
                    <c:v>Feb</c:v>
                  </c:pt>
                  <c:pt idx="2174">
                    <c:v>Feb</c:v>
                  </c:pt>
                  <c:pt idx="2175">
                    <c:v>Feb</c:v>
                  </c:pt>
                  <c:pt idx="2176">
                    <c:v>Feb</c:v>
                  </c:pt>
                  <c:pt idx="2177">
                    <c:v>Feb</c:v>
                  </c:pt>
                  <c:pt idx="2178">
                    <c:v>Feb</c:v>
                  </c:pt>
                  <c:pt idx="2179">
                    <c:v>Feb</c:v>
                  </c:pt>
                  <c:pt idx="2180">
                    <c:v>Feb</c:v>
                  </c:pt>
                  <c:pt idx="2181">
                    <c:v>Feb</c:v>
                  </c:pt>
                  <c:pt idx="2182">
                    <c:v>Feb</c:v>
                  </c:pt>
                  <c:pt idx="2183">
                    <c:v>Feb</c:v>
                  </c:pt>
                  <c:pt idx="2184">
                    <c:v>Feb</c:v>
                  </c:pt>
                  <c:pt idx="2185">
                    <c:v>Feb</c:v>
                  </c:pt>
                  <c:pt idx="2186">
                    <c:v>Feb</c:v>
                  </c:pt>
                  <c:pt idx="2187">
                    <c:v>Feb</c:v>
                  </c:pt>
                  <c:pt idx="2188">
                    <c:v>Feb</c:v>
                  </c:pt>
                  <c:pt idx="2189">
                    <c:v>Feb</c:v>
                  </c:pt>
                  <c:pt idx="2190">
                    <c:v>Feb</c:v>
                  </c:pt>
                  <c:pt idx="2191">
                    <c:v>Mar</c:v>
                  </c:pt>
                  <c:pt idx="2192">
                    <c:v>Mar</c:v>
                  </c:pt>
                  <c:pt idx="2193">
                    <c:v>Mar</c:v>
                  </c:pt>
                  <c:pt idx="2194">
                    <c:v>Mar</c:v>
                  </c:pt>
                  <c:pt idx="2195">
                    <c:v>Mar</c:v>
                  </c:pt>
                  <c:pt idx="2196">
                    <c:v>Mar</c:v>
                  </c:pt>
                  <c:pt idx="2197">
                    <c:v>Mar</c:v>
                  </c:pt>
                  <c:pt idx="2198">
                    <c:v>Mar</c:v>
                  </c:pt>
                  <c:pt idx="2199">
                    <c:v>Mar</c:v>
                  </c:pt>
                  <c:pt idx="2200">
                    <c:v>Mar</c:v>
                  </c:pt>
                  <c:pt idx="2201">
                    <c:v>Mar</c:v>
                  </c:pt>
                  <c:pt idx="2202">
                    <c:v>Mar</c:v>
                  </c:pt>
                  <c:pt idx="2203">
                    <c:v>Mar</c:v>
                  </c:pt>
                  <c:pt idx="2204">
                    <c:v>Mar</c:v>
                  </c:pt>
                  <c:pt idx="2205">
                    <c:v>Mar</c:v>
                  </c:pt>
                  <c:pt idx="2206">
                    <c:v>Mar</c:v>
                  </c:pt>
                  <c:pt idx="2207">
                    <c:v>Mar</c:v>
                  </c:pt>
                  <c:pt idx="2208">
                    <c:v>Mar</c:v>
                  </c:pt>
                  <c:pt idx="2209">
                    <c:v>Mar</c:v>
                  </c:pt>
                  <c:pt idx="2210">
                    <c:v>Mar</c:v>
                  </c:pt>
                  <c:pt idx="2211">
                    <c:v>Mar</c:v>
                  </c:pt>
                  <c:pt idx="2212">
                    <c:v>Mar</c:v>
                  </c:pt>
                  <c:pt idx="2213">
                    <c:v>Mar</c:v>
                  </c:pt>
                  <c:pt idx="2214">
                    <c:v>Mar</c:v>
                  </c:pt>
                  <c:pt idx="2215">
                    <c:v>Mar</c:v>
                  </c:pt>
                  <c:pt idx="2216">
                    <c:v>Mar</c:v>
                  </c:pt>
                  <c:pt idx="2217">
                    <c:v>Mar</c:v>
                  </c:pt>
                  <c:pt idx="2218">
                    <c:v>Mar</c:v>
                  </c:pt>
                  <c:pt idx="2219">
                    <c:v>Mar</c:v>
                  </c:pt>
                  <c:pt idx="2220">
                    <c:v>Mar</c:v>
                  </c:pt>
                  <c:pt idx="2221">
                    <c:v>Mar</c:v>
                  </c:pt>
                  <c:pt idx="2222">
                    <c:v>Apr</c:v>
                  </c:pt>
                  <c:pt idx="2223">
                    <c:v>Apr</c:v>
                  </c:pt>
                  <c:pt idx="2224">
                    <c:v>Apr</c:v>
                  </c:pt>
                  <c:pt idx="2225">
                    <c:v>Apr</c:v>
                  </c:pt>
                  <c:pt idx="2226">
                    <c:v>Apr</c:v>
                  </c:pt>
                  <c:pt idx="2227">
                    <c:v>Apr</c:v>
                  </c:pt>
                  <c:pt idx="2228">
                    <c:v>Apr</c:v>
                  </c:pt>
                  <c:pt idx="2229">
                    <c:v>Apr</c:v>
                  </c:pt>
                  <c:pt idx="2230">
                    <c:v>Apr</c:v>
                  </c:pt>
                  <c:pt idx="2231">
                    <c:v>Apr</c:v>
                  </c:pt>
                  <c:pt idx="2232">
                    <c:v>Apr</c:v>
                  </c:pt>
                  <c:pt idx="2233">
                    <c:v>Apr</c:v>
                  </c:pt>
                  <c:pt idx="2234">
                    <c:v>Apr</c:v>
                  </c:pt>
                  <c:pt idx="2235">
                    <c:v>Apr</c:v>
                  </c:pt>
                  <c:pt idx="2236">
                    <c:v>Apr</c:v>
                  </c:pt>
                  <c:pt idx="2237">
                    <c:v>Apr</c:v>
                  </c:pt>
                  <c:pt idx="2238">
                    <c:v>Apr</c:v>
                  </c:pt>
                  <c:pt idx="2239">
                    <c:v>Apr</c:v>
                  </c:pt>
                  <c:pt idx="2240">
                    <c:v>Apr</c:v>
                  </c:pt>
                  <c:pt idx="2241">
                    <c:v>Apr</c:v>
                  </c:pt>
                  <c:pt idx="2242">
                    <c:v>Apr</c:v>
                  </c:pt>
                  <c:pt idx="2243">
                    <c:v>Apr</c:v>
                  </c:pt>
                  <c:pt idx="2244">
                    <c:v>Apr</c:v>
                  </c:pt>
                  <c:pt idx="2245">
                    <c:v>Apr</c:v>
                  </c:pt>
                  <c:pt idx="2246">
                    <c:v>Apr</c:v>
                  </c:pt>
                  <c:pt idx="2247">
                    <c:v>Apr</c:v>
                  </c:pt>
                  <c:pt idx="2248">
                    <c:v>Apr</c:v>
                  </c:pt>
                  <c:pt idx="2249">
                    <c:v>Apr</c:v>
                  </c:pt>
                  <c:pt idx="2250">
                    <c:v>Apr</c:v>
                  </c:pt>
                  <c:pt idx="2251">
                    <c:v>Apr</c:v>
                  </c:pt>
                  <c:pt idx="2252">
                    <c:v>May</c:v>
                  </c:pt>
                  <c:pt idx="2253">
                    <c:v>May</c:v>
                  </c:pt>
                  <c:pt idx="2254">
                    <c:v>May</c:v>
                  </c:pt>
                  <c:pt idx="2255">
                    <c:v>May</c:v>
                  </c:pt>
                  <c:pt idx="2256">
                    <c:v>May</c:v>
                  </c:pt>
                  <c:pt idx="2257">
                    <c:v>May</c:v>
                  </c:pt>
                  <c:pt idx="2258">
                    <c:v>May</c:v>
                  </c:pt>
                  <c:pt idx="2259">
                    <c:v>May</c:v>
                  </c:pt>
                  <c:pt idx="2260">
                    <c:v>May</c:v>
                  </c:pt>
                  <c:pt idx="2261">
                    <c:v>May</c:v>
                  </c:pt>
                  <c:pt idx="2262">
                    <c:v>May</c:v>
                  </c:pt>
                  <c:pt idx="2263">
                    <c:v>May</c:v>
                  </c:pt>
                  <c:pt idx="2264">
                    <c:v>May</c:v>
                  </c:pt>
                  <c:pt idx="2265">
                    <c:v>May</c:v>
                  </c:pt>
                  <c:pt idx="2266">
                    <c:v>May</c:v>
                  </c:pt>
                  <c:pt idx="2267">
                    <c:v>May</c:v>
                  </c:pt>
                  <c:pt idx="2268">
                    <c:v>May</c:v>
                  </c:pt>
                  <c:pt idx="2269">
                    <c:v>May</c:v>
                  </c:pt>
                  <c:pt idx="2270">
                    <c:v>May</c:v>
                  </c:pt>
                  <c:pt idx="2271">
                    <c:v>May</c:v>
                  </c:pt>
                  <c:pt idx="2272">
                    <c:v>May</c:v>
                  </c:pt>
                  <c:pt idx="2273">
                    <c:v>May</c:v>
                  </c:pt>
                  <c:pt idx="2274">
                    <c:v>May</c:v>
                  </c:pt>
                  <c:pt idx="2275">
                    <c:v>May</c:v>
                  </c:pt>
                  <c:pt idx="2276">
                    <c:v>May</c:v>
                  </c:pt>
                  <c:pt idx="2277">
                    <c:v>May</c:v>
                  </c:pt>
                  <c:pt idx="2278">
                    <c:v>May</c:v>
                  </c:pt>
                  <c:pt idx="2279">
                    <c:v>May</c:v>
                  </c:pt>
                  <c:pt idx="2280">
                    <c:v>May</c:v>
                  </c:pt>
                  <c:pt idx="2281">
                    <c:v>May</c:v>
                  </c:pt>
                  <c:pt idx="2282">
                    <c:v>May</c:v>
                  </c:pt>
                  <c:pt idx="2283">
                    <c:v>Jun</c:v>
                  </c:pt>
                  <c:pt idx="2284">
                    <c:v>Jun</c:v>
                  </c:pt>
                  <c:pt idx="2285">
                    <c:v>Jun</c:v>
                  </c:pt>
                  <c:pt idx="2286">
                    <c:v>Jun</c:v>
                  </c:pt>
                  <c:pt idx="2287">
                    <c:v>Jun</c:v>
                  </c:pt>
                  <c:pt idx="2288">
                    <c:v>Jun</c:v>
                  </c:pt>
                  <c:pt idx="2289">
                    <c:v>Jun</c:v>
                  </c:pt>
                  <c:pt idx="2290">
                    <c:v>Jun</c:v>
                  </c:pt>
                  <c:pt idx="2291">
                    <c:v>Jun</c:v>
                  </c:pt>
                  <c:pt idx="2292">
                    <c:v>Jun</c:v>
                  </c:pt>
                  <c:pt idx="2293">
                    <c:v>Jun</c:v>
                  </c:pt>
                  <c:pt idx="2294">
                    <c:v>Jun</c:v>
                  </c:pt>
                  <c:pt idx="2295">
                    <c:v>Jun</c:v>
                  </c:pt>
                  <c:pt idx="2296">
                    <c:v>Jun</c:v>
                  </c:pt>
                  <c:pt idx="2297">
                    <c:v>Jun</c:v>
                  </c:pt>
                  <c:pt idx="2298">
                    <c:v>Jun</c:v>
                  </c:pt>
                  <c:pt idx="2299">
                    <c:v>Jun</c:v>
                  </c:pt>
                  <c:pt idx="2300">
                    <c:v>Jun</c:v>
                  </c:pt>
                  <c:pt idx="2301">
                    <c:v>Jun</c:v>
                  </c:pt>
                  <c:pt idx="2302">
                    <c:v>Jun</c:v>
                  </c:pt>
                  <c:pt idx="2303">
                    <c:v>Jun</c:v>
                  </c:pt>
                  <c:pt idx="2304">
                    <c:v>Jun</c:v>
                  </c:pt>
                  <c:pt idx="2305">
                    <c:v>Jun</c:v>
                  </c:pt>
                  <c:pt idx="2306">
                    <c:v>Jun</c:v>
                  </c:pt>
                  <c:pt idx="2307">
                    <c:v>Jun</c:v>
                  </c:pt>
                  <c:pt idx="2308">
                    <c:v>Jun</c:v>
                  </c:pt>
                  <c:pt idx="2309">
                    <c:v>Jun</c:v>
                  </c:pt>
                  <c:pt idx="2310">
                    <c:v>Jun</c:v>
                  </c:pt>
                  <c:pt idx="2311">
                    <c:v>Jun</c:v>
                  </c:pt>
                  <c:pt idx="2312">
                    <c:v>Jun</c:v>
                  </c:pt>
                  <c:pt idx="2313">
                    <c:v>Jul</c:v>
                  </c:pt>
                  <c:pt idx="2314">
                    <c:v>Jul</c:v>
                  </c:pt>
                  <c:pt idx="2315">
                    <c:v>Jul</c:v>
                  </c:pt>
                  <c:pt idx="2316">
                    <c:v>Jul</c:v>
                  </c:pt>
                  <c:pt idx="2317">
                    <c:v>Jul</c:v>
                  </c:pt>
                  <c:pt idx="2318">
                    <c:v>Jul</c:v>
                  </c:pt>
                  <c:pt idx="2319">
                    <c:v>Jul</c:v>
                  </c:pt>
                  <c:pt idx="2320">
                    <c:v>Jul</c:v>
                  </c:pt>
                  <c:pt idx="2321">
                    <c:v>Jul</c:v>
                  </c:pt>
                  <c:pt idx="2322">
                    <c:v>Jul</c:v>
                  </c:pt>
                  <c:pt idx="2323">
                    <c:v>Jul</c:v>
                  </c:pt>
                  <c:pt idx="2324">
                    <c:v>Jul</c:v>
                  </c:pt>
                  <c:pt idx="2325">
                    <c:v>Jul</c:v>
                  </c:pt>
                  <c:pt idx="2326">
                    <c:v>Jul</c:v>
                  </c:pt>
                  <c:pt idx="2327">
                    <c:v>Jul</c:v>
                  </c:pt>
                  <c:pt idx="2328">
                    <c:v>Jul</c:v>
                  </c:pt>
                  <c:pt idx="2329">
                    <c:v>Jul</c:v>
                  </c:pt>
                  <c:pt idx="2330">
                    <c:v>Jul</c:v>
                  </c:pt>
                  <c:pt idx="2331">
                    <c:v>Jul</c:v>
                  </c:pt>
                  <c:pt idx="2332">
                    <c:v>Jul</c:v>
                  </c:pt>
                  <c:pt idx="2333">
                    <c:v>Jul</c:v>
                  </c:pt>
                  <c:pt idx="2334">
                    <c:v>Jul</c:v>
                  </c:pt>
                  <c:pt idx="2335">
                    <c:v>Jul</c:v>
                  </c:pt>
                  <c:pt idx="2336">
                    <c:v>Jul</c:v>
                  </c:pt>
                  <c:pt idx="2337">
                    <c:v>Jul</c:v>
                  </c:pt>
                  <c:pt idx="2338">
                    <c:v>Jul</c:v>
                  </c:pt>
                  <c:pt idx="2339">
                    <c:v>Jul</c:v>
                  </c:pt>
                  <c:pt idx="2340">
                    <c:v>Jul</c:v>
                  </c:pt>
                  <c:pt idx="2341">
                    <c:v>Jul</c:v>
                  </c:pt>
                  <c:pt idx="2342">
                    <c:v>Jul</c:v>
                  </c:pt>
                  <c:pt idx="2343">
                    <c:v>Jul</c:v>
                  </c:pt>
                  <c:pt idx="2344">
                    <c:v>Aug</c:v>
                  </c:pt>
                  <c:pt idx="2345">
                    <c:v>Aug</c:v>
                  </c:pt>
                  <c:pt idx="2346">
                    <c:v>Aug</c:v>
                  </c:pt>
                  <c:pt idx="2347">
                    <c:v>Aug</c:v>
                  </c:pt>
                  <c:pt idx="2348">
                    <c:v>Aug</c:v>
                  </c:pt>
                  <c:pt idx="2349">
                    <c:v>Aug</c:v>
                  </c:pt>
                  <c:pt idx="2350">
                    <c:v>Aug</c:v>
                  </c:pt>
                  <c:pt idx="2351">
                    <c:v>Aug</c:v>
                  </c:pt>
                  <c:pt idx="2352">
                    <c:v>Aug</c:v>
                  </c:pt>
                  <c:pt idx="2353">
                    <c:v>Aug</c:v>
                  </c:pt>
                  <c:pt idx="2354">
                    <c:v>Aug</c:v>
                  </c:pt>
                  <c:pt idx="2355">
                    <c:v>Aug</c:v>
                  </c:pt>
                  <c:pt idx="2356">
                    <c:v>Aug</c:v>
                  </c:pt>
                  <c:pt idx="2357">
                    <c:v>Aug</c:v>
                  </c:pt>
                  <c:pt idx="2358">
                    <c:v>Aug</c:v>
                  </c:pt>
                  <c:pt idx="2359">
                    <c:v>Aug</c:v>
                  </c:pt>
                  <c:pt idx="2360">
                    <c:v>Aug</c:v>
                  </c:pt>
                  <c:pt idx="2361">
                    <c:v>Aug</c:v>
                  </c:pt>
                  <c:pt idx="2362">
                    <c:v>Aug</c:v>
                  </c:pt>
                  <c:pt idx="2363">
                    <c:v>Aug</c:v>
                  </c:pt>
                  <c:pt idx="2364">
                    <c:v>Aug</c:v>
                  </c:pt>
                  <c:pt idx="2365">
                    <c:v>Aug</c:v>
                  </c:pt>
                  <c:pt idx="2366">
                    <c:v>Aug</c:v>
                  </c:pt>
                  <c:pt idx="2367">
                    <c:v>Aug</c:v>
                  </c:pt>
                  <c:pt idx="2368">
                    <c:v>Aug</c:v>
                  </c:pt>
                  <c:pt idx="2369">
                    <c:v>Aug</c:v>
                  </c:pt>
                  <c:pt idx="2370">
                    <c:v>Aug</c:v>
                  </c:pt>
                  <c:pt idx="2371">
                    <c:v>Aug</c:v>
                  </c:pt>
                  <c:pt idx="2372">
                    <c:v>Aug</c:v>
                  </c:pt>
                  <c:pt idx="2373">
                    <c:v>Aug</c:v>
                  </c:pt>
                  <c:pt idx="2374">
                    <c:v>Aug</c:v>
                  </c:pt>
                  <c:pt idx="2375">
                    <c:v>Sep</c:v>
                  </c:pt>
                  <c:pt idx="2376">
                    <c:v>Sep</c:v>
                  </c:pt>
                  <c:pt idx="2377">
                    <c:v>Sep</c:v>
                  </c:pt>
                  <c:pt idx="2378">
                    <c:v>Sep</c:v>
                  </c:pt>
                  <c:pt idx="2379">
                    <c:v>Sep</c:v>
                  </c:pt>
                  <c:pt idx="2380">
                    <c:v>Sep</c:v>
                  </c:pt>
                  <c:pt idx="2381">
                    <c:v>Sep</c:v>
                  </c:pt>
                  <c:pt idx="2382">
                    <c:v>Sep</c:v>
                  </c:pt>
                  <c:pt idx="2383">
                    <c:v>Sep</c:v>
                  </c:pt>
                  <c:pt idx="2384">
                    <c:v>Sep</c:v>
                  </c:pt>
                  <c:pt idx="2385">
                    <c:v>Sep</c:v>
                  </c:pt>
                  <c:pt idx="2386">
                    <c:v>Sep</c:v>
                  </c:pt>
                  <c:pt idx="2387">
                    <c:v>Sep</c:v>
                  </c:pt>
                  <c:pt idx="2388">
                    <c:v>Sep</c:v>
                  </c:pt>
                  <c:pt idx="2389">
                    <c:v>Sep</c:v>
                  </c:pt>
                  <c:pt idx="2390">
                    <c:v>Sep</c:v>
                  </c:pt>
                  <c:pt idx="2391">
                    <c:v>Sep</c:v>
                  </c:pt>
                  <c:pt idx="2392">
                    <c:v>Sep</c:v>
                  </c:pt>
                  <c:pt idx="2393">
                    <c:v>Sep</c:v>
                  </c:pt>
                  <c:pt idx="2394">
                    <c:v>Sep</c:v>
                  </c:pt>
                  <c:pt idx="2395">
                    <c:v>Sep</c:v>
                  </c:pt>
                  <c:pt idx="2396">
                    <c:v>Sep</c:v>
                  </c:pt>
                  <c:pt idx="2397">
                    <c:v>Sep</c:v>
                  </c:pt>
                  <c:pt idx="2398">
                    <c:v>Sep</c:v>
                  </c:pt>
                  <c:pt idx="2399">
                    <c:v>Sep</c:v>
                  </c:pt>
                  <c:pt idx="2400">
                    <c:v>Sep</c:v>
                  </c:pt>
                  <c:pt idx="2401">
                    <c:v>Sep</c:v>
                  </c:pt>
                  <c:pt idx="2402">
                    <c:v>Sep</c:v>
                  </c:pt>
                  <c:pt idx="2403">
                    <c:v>Sep</c:v>
                  </c:pt>
                  <c:pt idx="2404">
                    <c:v>Sep</c:v>
                  </c:pt>
                  <c:pt idx="2405">
                    <c:v>Oct</c:v>
                  </c:pt>
                  <c:pt idx="2406">
                    <c:v>Oct</c:v>
                  </c:pt>
                  <c:pt idx="2407">
                    <c:v>Oct</c:v>
                  </c:pt>
                  <c:pt idx="2408">
                    <c:v>Oct</c:v>
                  </c:pt>
                  <c:pt idx="2409">
                    <c:v>Oct</c:v>
                  </c:pt>
                  <c:pt idx="2410">
                    <c:v>Oct</c:v>
                  </c:pt>
                  <c:pt idx="2411">
                    <c:v>Oct</c:v>
                  </c:pt>
                  <c:pt idx="2412">
                    <c:v>Oct</c:v>
                  </c:pt>
                  <c:pt idx="2413">
                    <c:v>Oct</c:v>
                  </c:pt>
                  <c:pt idx="2414">
                    <c:v>Oct</c:v>
                  </c:pt>
                  <c:pt idx="2415">
                    <c:v>Oct</c:v>
                  </c:pt>
                  <c:pt idx="2416">
                    <c:v>Oct</c:v>
                  </c:pt>
                  <c:pt idx="2417">
                    <c:v>Oct</c:v>
                  </c:pt>
                  <c:pt idx="2418">
                    <c:v>Oct</c:v>
                  </c:pt>
                  <c:pt idx="2419">
                    <c:v>Oct</c:v>
                  </c:pt>
                  <c:pt idx="2420">
                    <c:v>Oct</c:v>
                  </c:pt>
                  <c:pt idx="2421">
                    <c:v>Oct</c:v>
                  </c:pt>
                  <c:pt idx="2422">
                    <c:v>Oct</c:v>
                  </c:pt>
                  <c:pt idx="2423">
                    <c:v>Oct</c:v>
                  </c:pt>
                  <c:pt idx="2424">
                    <c:v>Oct</c:v>
                  </c:pt>
                  <c:pt idx="2425">
                    <c:v>Oct</c:v>
                  </c:pt>
                  <c:pt idx="2426">
                    <c:v>Oct</c:v>
                  </c:pt>
                  <c:pt idx="2427">
                    <c:v>Oct</c:v>
                  </c:pt>
                  <c:pt idx="2428">
                    <c:v>Oct</c:v>
                  </c:pt>
                  <c:pt idx="2429">
                    <c:v>Oct</c:v>
                  </c:pt>
                  <c:pt idx="2430">
                    <c:v>Oct</c:v>
                  </c:pt>
                  <c:pt idx="2431">
                    <c:v>Oct</c:v>
                  </c:pt>
                  <c:pt idx="2432">
                    <c:v>Oct</c:v>
                  </c:pt>
                  <c:pt idx="2433">
                    <c:v>Oct</c:v>
                  </c:pt>
                  <c:pt idx="2434">
                    <c:v>Oct</c:v>
                  </c:pt>
                  <c:pt idx="2435">
                    <c:v>Oct</c:v>
                  </c:pt>
                  <c:pt idx="2436">
                    <c:v>Nov</c:v>
                  </c:pt>
                  <c:pt idx="2437">
                    <c:v>Nov</c:v>
                  </c:pt>
                  <c:pt idx="2438">
                    <c:v>Nov</c:v>
                  </c:pt>
                  <c:pt idx="2439">
                    <c:v>Nov</c:v>
                  </c:pt>
                  <c:pt idx="2440">
                    <c:v>Nov</c:v>
                  </c:pt>
                  <c:pt idx="2441">
                    <c:v>Nov</c:v>
                  </c:pt>
                  <c:pt idx="2442">
                    <c:v>Nov</c:v>
                  </c:pt>
                  <c:pt idx="2443">
                    <c:v>Nov</c:v>
                  </c:pt>
                  <c:pt idx="2444">
                    <c:v>Nov</c:v>
                  </c:pt>
                  <c:pt idx="2445">
                    <c:v>Nov</c:v>
                  </c:pt>
                  <c:pt idx="2446">
                    <c:v>Nov</c:v>
                  </c:pt>
                  <c:pt idx="2447">
                    <c:v>Nov</c:v>
                  </c:pt>
                  <c:pt idx="2448">
                    <c:v>Nov</c:v>
                  </c:pt>
                  <c:pt idx="2449">
                    <c:v>Nov</c:v>
                  </c:pt>
                  <c:pt idx="2450">
                    <c:v>Nov</c:v>
                  </c:pt>
                  <c:pt idx="2451">
                    <c:v>Nov</c:v>
                  </c:pt>
                  <c:pt idx="2452">
                    <c:v>Nov</c:v>
                  </c:pt>
                  <c:pt idx="2453">
                    <c:v>Nov</c:v>
                  </c:pt>
                  <c:pt idx="2454">
                    <c:v>Nov</c:v>
                  </c:pt>
                  <c:pt idx="2455">
                    <c:v>Nov</c:v>
                  </c:pt>
                  <c:pt idx="2456">
                    <c:v>Nov</c:v>
                  </c:pt>
                  <c:pt idx="2457">
                    <c:v>Nov</c:v>
                  </c:pt>
                  <c:pt idx="2458">
                    <c:v>Nov</c:v>
                  </c:pt>
                  <c:pt idx="2459">
                    <c:v>Nov</c:v>
                  </c:pt>
                  <c:pt idx="2460">
                    <c:v>Nov</c:v>
                  </c:pt>
                  <c:pt idx="2461">
                    <c:v>Nov</c:v>
                  </c:pt>
                  <c:pt idx="2462">
                    <c:v>Nov</c:v>
                  </c:pt>
                  <c:pt idx="2463">
                    <c:v>Nov</c:v>
                  </c:pt>
                  <c:pt idx="2464">
                    <c:v>Nov</c:v>
                  </c:pt>
                  <c:pt idx="2465">
                    <c:v>Nov</c:v>
                  </c:pt>
                  <c:pt idx="2466">
                    <c:v>Dec</c:v>
                  </c:pt>
                  <c:pt idx="2467">
                    <c:v>Dec</c:v>
                  </c:pt>
                  <c:pt idx="2468">
                    <c:v>Dec</c:v>
                  </c:pt>
                  <c:pt idx="2469">
                    <c:v>Dec</c:v>
                  </c:pt>
                  <c:pt idx="2470">
                    <c:v>Dec</c:v>
                  </c:pt>
                  <c:pt idx="2471">
                    <c:v>Dec</c:v>
                  </c:pt>
                  <c:pt idx="2472">
                    <c:v>Dec</c:v>
                  </c:pt>
                  <c:pt idx="2473">
                    <c:v>Dec</c:v>
                  </c:pt>
                  <c:pt idx="2474">
                    <c:v>Dec</c:v>
                  </c:pt>
                  <c:pt idx="2475">
                    <c:v>Dec</c:v>
                  </c:pt>
                  <c:pt idx="2476">
                    <c:v>Dec</c:v>
                  </c:pt>
                  <c:pt idx="2477">
                    <c:v>Dec</c:v>
                  </c:pt>
                  <c:pt idx="2478">
                    <c:v>Dec</c:v>
                  </c:pt>
                  <c:pt idx="2479">
                    <c:v>Dec</c:v>
                  </c:pt>
                  <c:pt idx="2480">
                    <c:v>Dec</c:v>
                  </c:pt>
                  <c:pt idx="2481">
                    <c:v>Dec</c:v>
                  </c:pt>
                  <c:pt idx="2482">
                    <c:v>Dec</c:v>
                  </c:pt>
                  <c:pt idx="2483">
                    <c:v>Dec</c:v>
                  </c:pt>
                  <c:pt idx="2484">
                    <c:v>Dec</c:v>
                  </c:pt>
                  <c:pt idx="2485">
                    <c:v>Dec</c:v>
                  </c:pt>
                  <c:pt idx="2486">
                    <c:v>Dec</c:v>
                  </c:pt>
                  <c:pt idx="2487">
                    <c:v>Dec</c:v>
                  </c:pt>
                  <c:pt idx="2488">
                    <c:v>Dec</c:v>
                  </c:pt>
                  <c:pt idx="2489">
                    <c:v>Dec</c:v>
                  </c:pt>
                  <c:pt idx="2490">
                    <c:v>Dec</c:v>
                  </c:pt>
                  <c:pt idx="2491">
                    <c:v>Dec</c:v>
                  </c:pt>
                  <c:pt idx="2492">
                    <c:v>Dec</c:v>
                  </c:pt>
                  <c:pt idx="2493">
                    <c:v>Dec</c:v>
                  </c:pt>
                  <c:pt idx="2494">
                    <c:v>Dec</c:v>
                  </c:pt>
                  <c:pt idx="2495">
                    <c:v>Dec</c:v>
                  </c:pt>
                  <c:pt idx="2496">
                    <c:v>Dec</c:v>
                  </c:pt>
                  <c:pt idx="2497">
                    <c:v>Jan</c:v>
                  </c:pt>
                  <c:pt idx="2498">
                    <c:v>Jan</c:v>
                  </c:pt>
                  <c:pt idx="2499">
                    <c:v>Jan</c:v>
                  </c:pt>
                  <c:pt idx="2500">
                    <c:v>Jan</c:v>
                  </c:pt>
                  <c:pt idx="2501">
                    <c:v>Jan</c:v>
                  </c:pt>
                  <c:pt idx="2502">
                    <c:v>Jan</c:v>
                  </c:pt>
                  <c:pt idx="2503">
                    <c:v>Jan</c:v>
                  </c:pt>
                  <c:pt idx="2504">
                    <c:v>Jan</c:v>
                  </c:pt>
                  <c:pt idx="2505">
                    <c:v>Jan</c:v>
                  </c:pt>
                  <c:pt idx="2506">
                    <c:v>Jan</c:v>
                  </c:pt>
                  <c:pt idx="2507">
                    <c:v>Jan</c:v>
                  </c:pt>
                  <c:pt idx="2508">
                    <c:v>Jan</c:v>
                  </c:pt>
                  <c:pt idx="2509">
                    <c:v>Jan</c:v>
                  </c:pt>
                  <c:pt idx="2510">
                    <c:v>Jan</c:v>
                  </c:pt>
                  <c:pt idx="2511">
                    <c:v>Jan</c:v>
                  </c:pt>
                  <c:pt idx="2512">
                    <c:v>Jan</c:v>
                  </c:pt>
                  <c:pt idx="2513">
                    <c:v>Jan</c:v>
                  </c:pt>
                  <c:pt idx="2514">
                    <c:v>Jan</c:v>
                  </c:pt>
                  <c:pt idx="2515">
                    <c:v>Jan</c:v>
                  </c:pt>
                  <c:pt idx="2516">
                    <c:v>Jan</c:v>
                  </c:pt>
                  <c:pt idx="2517">
                    <c:v>Jan</c:v>
                  </c:pt>
                  <c:pt idx="2518">
                    <c:v>Jan</c:v>
                  </c:pt>
                  <c:pt idx="2519">
                    <c:v>Jan</c:v>
                  </c:pt>
                  <c:pt idx="2520">
                    <c:v>Jan</c:v>
                  </c:pt>
                  <c:pt idx="2521">
                    <c:v>Jan</c:v>
                  </c:pt>
                  <c:pt idx="2522">
                    <c:v>Jan</c:v>
                  </c:pt>
                  <c:pt idx="2523">
                    <c:v>Jan</c:v>
                  </c:pt>
                  <c:pt idx="2524">
                    <c:v>Jan</c:v>
                  </c:pt>
                  <c:pt idx="2525">
                    <c:v>Jan</c:v>
                  </c:pt>
                  <c:pt idx="2526">
                    <c:v>Jan</c:v>
                  </c:pt>
                  <c:pt idx="2527">
                    <c:v>Jan</c:v>
                  </c:pt>
                  <c:pt idx="2528">
                    <c:v>Feb</c:v>
                  </c:pt>
                  <c:pt idx="2529">
                    <c:v>Feb</c:v>
                  </c:pt>
                  <c:pt idx="2530">
                    <c:v>Feb</c:v>
                  </c:pt>
                  <c:pt idx="2531">
                    <c:v>Feb</c:v>
                  </c:pt>
                  <c:pt idx="2532">
                    <c:v>Feb</c:v>
                  </c:pt>
                  <c:pt idx="2533">
                    <c:v>Feb</c:v>
                  </c:pt>
                  <c:pt idx="2534">
                    <c:v>Feb</c:v>
                  </c:pt>
                  <c:pt idx="2535">
                    <c:v>Feb</c:v>
                  </c:pt>
                  <c:pt idx="2536">
                    <c:v>Feb</c:v>
                  </c:pt>
                  <c:pt idx="2537">
                    <c:v>Feb</c:v>
                  </c:pt>
                  <c:pt idx="2538">
                    <c:v>Feb</c:v>
                  </c:pt>
                  <c:pt idx="2539">
                    <c:v>Feb</c:v>
                  </c:pt>
                  <c:pt idx="2540">
                    <c:v>Feb</c:v>
                  </c:pt>
                  <c:pt idx="2541">
                    <c:v>Feb</c:v>
                  </c:pt>
                  <c:pt idx="2542">
                    <c:v>Feb</c:v>
                  </c:pt>
                  <c:pt idx="2543">
                    <c:v>Feb</c:v>
                  </c:pt>
                  <c:pt idx="2544">
                    <c:v>Feb</c:v>
                  </c:pt>
                  <c:pt idx="2545">
                    <c:v>Feb</c:v>
                  </c:pt>
                  <c:pt idx="2546">
                    <c:v>Feb</c:v>
                  </c:pt>
                  <c:pt idx="2547">
                    <c:v>Feb</c:v>
                  </c:pt>
                  <c:pt idx="2548">
                    <c:v>Feb</c:v>
                  </c:pt>
                  <c:pt idx="2549">
                    <c:v>Feb</c:v>
                  </c:pt>
                  <c:pt idx="2550">
                    <c:v>Feb</c:v>
                  </c:pt>
                  <c:pt idx="2551">
                    <c:v>Feb</c:v>
                  </c:pt>
                  <c:pt idx="2552">
                    <c:v>Feb</c:v>
                  </c:pt>
                  <c:pt idx="2553">
                    <c:v>Feb</c:v>
                  </c:pt>
                  <c:pt idx="2554">
                    <c:v>Feb</c:v>
                  </c:pt>
                  <c:pt idx="2555">
                    <c:v>Feb</c:v>
                  </c:pt>
                  <c:pt idx="2556">
                    <c:v>Mar</c:v>
                  </c:pt>
                  <c:pt idx="2557">
                    <c:v>Mar</c:v>
                  </c:pt>
                  <c:pt idx="2558">
                    <c:v>Mar</c:v>
                  </c:pt>
                  <c:pt idx="2559">
                    <c:v>Mar</c:v>
                  </c:pt>
                  <c:pt idx="2560">
                    <c:v>Mar</c:v>
                  </c:pt>
                  <c:pt idx="2561">
                    <c:v>Mar</c:v>
                  </c:pt>
                  <c:pt idx="2562">
                    <c:v>Mar</c:v>
                  </c:pt>
                  <c:pt idx="2563">
                    <c:v>Mar</c:v>
                  </c:pt>
                  <c:pt idx="2564">
                    <c:v>Mar</c:v>
                  </c:pt>
                  <c:pt idx="2565">
                    <c:v>Mar</c:v>
                  </c:pt>
                  <c:pt idx="2566">
                    <c:v>Mar</c:v>
                  </c:pt>
                  <c:pt idx="2567">
                    <c:v>Mar</c:v>
                  </c:pt>
                  <c:pt idx="2568">
                    <c:v>Mar</c:v>
                  </c:pt>
                  <c:pt idx="2569">
                    <c:v>Mar</c:v>
                  </c:pt>
                  <c:pt idx="2570">
                    <c:v>Mar</c:v>
                  </c:pt>
                  <c:pt idx="2571">
                    <c:v>Mar</c:v>
                  </c:pt>
                  <c:pt idx="2572">
                    <c:v>Mar</c:v>
                  </c:pt>
                  <c:pt idx="2573">
                    <c:v>Mar</c:v>
                  </c:pt>
                  <c:pt idx="2574">
                    <c:v>Mar</c:v>
                  </c:pt>
                  <c:pt idx="2575">
                    <c:v>Mar</c:v>
                  </c:pt>
                  <c:pt idx="2576">
                    <c:v>Mar</c:v>
                  </c:pt>
                  <c:pt idx="2577">
                    <c:v>Mar</c:v>
                  </c:pt>
                  <c:pt idx="2578">
                    <c:v>Mar</c:v>
                  </c:pt>
                  <c:pt idx="2579">
                    <c:v>Mar</c:v>
                  </c:pt>
                  <c:pt idx="2580">
                    <c:v>Mar</c:v>
                  </c:pt>
                  <c:pt idx="2581">
                    <c:v>Mar</c:v>
                  </c:pt>
                  <c:pt idx="2582">
                    <c:v>Mar</c:v>
                  </c:pt>
                  <c:pt idx="2583">
                    <c:v>Mar</c:v>
                  </c:pt>
                  <c:pt idx="2584">
                    <c:v>Mar</c:v>
                  </c:pt>
                  <c:pt idx="2585">
                    <c:v>Mar</c:v>
                  </c:pt>
                  <c:pt idx="2586">
                    <c:v>Mar</c:v>
                  </c:pt>
                  <c:pt idx="2587">
                    <c:v>Apr</c:v>
                  </c:pt>
                  <c:pt idx="2588">
                    <c:v>Apr</c:v>
                  </c:pt>
                  <c:pt idx="2589">
                    <c:v>Apr</c:v>
                  </c:pt>
                  <c:pt idx="2590">
                    <c:v>Apr</c:v>
                  </c:pt>
                  <c:pt idx="2591">
                    <c:v>Apr</c:v>
                  </c:pt>
                  <c:pt idx="2592">
                    <c:v>Apr</c:v>
                  </c:pt>
                  <c:pt idx="2593">
                    <c:v>Apr</c:v>
                  </c:pt>
                  <c:pt idx="2594">
                    <c:v>Apr</c:v>
                  </c:pt>
                  <c:pt idx="2595">
                    <c:v>Apr</c:v>
                  </c:pt>
                  <c:pt idx="2596">
                    <c:v>Apr</c:v>
                  </c:pt>
                  <c:pt idx="2597">
                    <c:v>Apr</c:v>
                  </c:pt>
                  <c:pt idx="2598">
                    <c:v>Apr</c:v>
                  </c:pt>
                  <c:pt idx="2599">
                    <c:v>Apr</c:v>
                  </c:pt>
                  <c:pt idx="2600">
                    <c:v>Apr</c:v>
                  </c:pt>
                  <c:pt idx="2601">
                    <c:v>Apr</c:v>
                  </c:pt>
                  <c:pt idx="2602">
                    <c:v>Apr</c:v>
                  </c:pt>
                  <c:pt idx="2603">
                    <c:v>Apr</c:v>
                  </c:pt>
                  <c:pt idx="2604">
                    <c:v>Apr</c:v>
                  </c:pt>
                  <c:pt idx="2605">
                    <c:v>Apr</c:v>
                  </c:pt>
                  <c:pt idx="2606">
                    <c:v>Apr</c:v>
                  </c:pt>
                  <c:pt idx="2607">
                    <c:v>Apr</c:v>
                  </c:pt>
                  <c:pt idx="2608">
                    <c:v>Apr</c:v>
                  </c:pt>
                  <c:pt idx="2609">
                    <c:v>Apr</c:v>
                  </c:pt>
                  <c:pt idx="2610">
                    <c:v>Apr</c:v>
                  </c:pt>
                  <c:pt idx="2611">
                    <c:v>Apr</c:v>
                  </c:pt>
                  <c:pt idx="2612">
                    <c:v>Apr</c:v>
                  </c:pt>
                  <c:pt idx="2613">
                    <c:v>Apr</c:v>
                  </c:pt>
                  <c:pt idx="2614">
                    <c:v>Apr</c:v>
                  </c:pt>
                  <c:pt idx="2615">
                    <c:v>Apr</c:v>
                  </c:pt>
                  <c:pt idx="2616">
                    <c:v>Apr</c:v>
                  </c:pt>
                  <c:pt idx="2617">
                    <c:v>May</c:v>
                  </c:pt>
                  <c:pt idx="2618">
                    <c:v>May</c:v>
                  </c:pt>
                  <c:pt idx="2619">
                    <c:v>May</c:v>
                  </c:pt>
                  <c:pt idx="2620">
                    <c:v>May</c:v>
                  </c:pt>
                  <c:pt idx="2621">
                    <c:v>May</c:v>
                  </c:pt>
                  <c:pt idx="2622">
                    <c:v>May</c:v>
                  </c:pt>
                  <c:pt idx="2623">
                    <c:v>May</c:v>
                  </c:pt>
                  <c:pt idx="2624">
                    <c:v>May</c:v>
                  </c:pt>
                  <c:pt idx="2625">
                    <c:v>May</c:v>
                  </c:pt>
                  <c:pt idx="2626">
                    <c:v>May</c:v>
                  </c:pt>
                  <c:pt idx="2627">
                    <c:v>May</c:v>
                  </c:pt>
                  <c:pt idx="2628">
                    <c:v>May</c:v>
                  </c:pt>
                  <c:pt idx="2629">
                    <c:v>May</c:v>
                  </c:pt>
                  <c:pt idx="2630">
                    <c:v>May</c:v>
                  </c:pt>
                  <c:pt idx="2631">
                    <c:v>May</c:v>
                  </c:pt>
                  <c:pt idx="2632">
                    <c:v>May</c:v>
                  </c:pt>
                  <c:pt idx="2633">
                    <c:v>May</c:v>
                  </c:pt>
                  <c:pt idx="2634">
                    <c:v>May</c:v>
                  </c:pt>
                  <c:pt idx="2635">
                    <c:v>May</c:v>
                  </c:pt>
                  <c:pt idx="2636">
                    <c:v>May</c:v>
                  </c:pt>
                  <c:pt idx="2637">
                    <c:v>May</c:v>
                  </c:pt>
                  <c:pt idx="2638">
                    <c:v>May</c:v>
                  </c:pt>
                  <c:pt idx="2639">
                    <c:v>May</c:v>
                  </c:pt>
                  <c:pt idx="2640">
                    <c:v>May</c:v>
                  </c:pt>
                  <c:pt idx="2641">
                    <c:v>May</c:v>
                  </c:pt>
                  <c:pt idx="2642">
                    <c:v>May</c:v>
                  </c:pt>
                  <c:pt idx="2643">
                    <c:v>May</c:v>
                  </c:pt>
                  <c:pt idx="2644">
                    <c:v>May</c:v>
                  </c:pt>
                  <c:pt idx="2645">
                    <c:v>May</c:v>
                  </c:pt>
                  <c:pt idx="2646">
                    <c:v>May</c:v>
                  </c:pt>
                  <c:pt idx="2647">
                    <c:v>May</c:v>
                  </c:pt>
                  <c:pt idx="2648">
                    <c:v>Jun</c:v>
                  </c:pt>
                  <c:pt idx="2649">
                    <c:v>Jun</c:v>
                  </c:pt>
                  <c:pt idx="2650">
                    <c:v>Jun</c:v>
                  </c:pt>
                  <c:pt idx="2651">
                    <c:v>Jun</c:v>
                  </c:pt>
                  <c:pt idx="2652">
                    <c:v>Jun</c:v>
                  </c:pt>
                  <c:pt idx="2653">
                    <c:v>Jun</c:v>
                  </c:pt>
                  <c:pt idx="2654">
                    <c:v>Jun</c:v>
                  </c:pt>
                  <c:pt idx="2655">
                    <c:v>Jun</c:v>
                  </c:pt>
                  <c:pt idx="2656">
                    <c:v>Jun</c:v>
                  </c:pt>
                  <c:pt idx="2657">
                    <c:v>Jun</c:v>
                  </c:pt>
                  <c:pt idx="2658">
                    <c:v>Jun</c:v>
                  </c:pt>
                  <c:pt idx="2659">
                    <c:v>Jun</c:v>
                  </c:pt>
                  <c:pt idx="2660">
                    <c:v>Jun</c:v>
                  </c:pt>
                  <c:pt idx="2661">
                    <c:v>Jun</c:v>
                  </c:pt>
                  <c:pt idx="2662">
                    <c:v>Jun</c:v>
                  </c:pt>
                  <c:pt idx="2663">
                    <c:v>Jun</c:v>
                  </c:pt>
                  <c:pt idx="2664">
                    <c:v>Jun</c:v>
                  </c:pt>
                  <c:pt idx="2665">
                    <c:v>Jun</c:v>
                  </c:pt>
                  <c:pt idx="2666">
                    <c:v>Jun</c:v>
                  </c:pt>
                  <c:pt idx="2667">
                    <c:v>Jun</c:v>
                  </c:pt>
                  <c:pt idx="2668">
                    <c:v>Jun</c:v>
                  </c:pt>
                  <c:pt idx="2669">
                    <c:v>Jun</c:v>
                  </c:pt>
                  <c:pt idx="2670">
                    <c:v>Jun</c:v>
                  </c:pt>
                  <c:pt idx="2671">
                    <c:v>Jun</c:v>
                  </c:pt>
                  <c:pt idx="2672">
                    <c:v>Jun</c:v>
                  </c:pt>
                  <c:pt idx="2673">
                    <c:v>Jun</c:v>
                  </c:pt>
                  <c:pt idx="2674">
                    <c:v>Jun</c:v>
                  </c:pt>
                  <c:pt idx="2675">
                    <c:v>Jun</c:v>
                  </c:pt>
                  <c:pt idx="2676">
                    <c:v>Jun</c:v>
                  </c:pt>
                  <c:pt idx="2677">
                    <c:v>Jun</c:v>
                  </c:pt>
                  <c:pt idx="2678">
                    <c:v>Jul</c:v>
                  </c:pt>
                  <c:pt idx="2679">
                    <c:v>Jul</c:v>
                  </c:pt>
                  <c:pt idx="2680">
                    <c:v>Jul</c:v>
                  </c:pt>
                  <c:pt idx="2681">
                    <c:v>Jul</c:v>
                  </c:pt>
                  <c:pt idx="2682">
                    <c:v>Jul</c:v>
                  </c:pt>
                  <c:pt idx="2683">
                    <c:v>Jul</c:v>
                  </c:pt>
                  <c:pt idx="2684">
                    <c:v>Jul</c:v>
                  </c:pt>
                  <c:pt idx="2685">
                    <c:v>Jul</c:v>
                  </c:pt>
                  <c:pt idx="2686">
                    <c:v>Jul</c:v>
                  </c:pt>
                  <c:pt idx="2687">
                    <c:v>Jul</c:v>
                  </c:pt>
                  <c:pt idx="2688">
                    <c:v>Jul</c:v>
                  </c:pt>
                  <c:pt idx="2689">
                    <c:v>Jul</c:v>
                  </c:pt>
                  <c:pt idx="2690">
                    <c:v>Jul</c:v>
                  </c:pt>
                  <c:pt idx="2691">
                    <c:v>Jul</c:v>
                  </c:pt>
                  <c:pt idx="2692">
                    <c:v>Jul</c:v>
                  </c:pt>
                  <c:pt idx="2693">
                    <c:v>Jul</c:v>
                  </c:pt>
                  <c:pt idx="2694">
                    <c:v>Jul</c:v>
                  </c:pt>
                  <c:pt idx="2695">
                    <c:v>Jul</c:v>
                  </c:pt>
                  <c:pt idx="2696">
                    <c:v>Jul</c:v>
                  </c:pt>
                  <c:pt idx="2697">
                    <c:v>Jul</c:v>
                  </c:pt>
                  <c:pt idx="2698">
                    <c:v>Jul</c:v>
                  </c:pt>
                  <c:pt idx="2699">
                    <c:v>Jul</c:v>
                  </c:pt>
                  <c:pt idx="2700">
                    <c:v>Jul</c:v>
                  </c:pt>
                  <c:pt idx="2701">
                    <c:v>Jul</c:v>
                  </c:pt>
                  <c:pt idx="2702">
                    <c:v>Jul</c:v>
                  </c:pt>
                  <c:pt idx="2703">
                    <c:v>Jul</c:v>
                  </c:pt>
                  <c:pt idx="2704">
                    <c:v>Jul</c:v>
                  </c:pt>
                  <c:pt idx="2705">
                    <c:v>Jul</c:v>
                  </c:pt>
                  <c:pt idx="2706">
                    <c:v>Jul</c:v>
                  </c:pt>
                  <c:pt idx="2707">
                    <c:v>Jul</c:v>
                  </c:pt>
                  <c:pt idx="2708">
                    <c:v>Jul</c:v>
                  </c:pt>
                  <c:pt idx="2709">
                    <c:v>Aug</c:v>
                  </c:pt>
                  <c:pt idx="2710">
                    <c:v>Aug</c:v>
                  </c:pt>
                  <c:pt idx="2711">
                    <c:v>Aug</c:v>
                  </c:pt>
                  <c:pt idx="2712">
                    <c:v>Aug</c:v>
                  </c:pt>
                  <c:pt idx="2713">
                    <c:v>Aug</c:v>
                  </c:pt>
                  <c:pt idx="2714">
                    <c:v>Aug</c:v>
                  </c:pt>
                  <c:pt idx="2715">
                    <c:v>Aug</c:v>
                  </c:pt>
                  <c:pt idx="2716">
                    <c:v>Aug</c:v>
                  </c:pt>
                  <c:pt idx="2717">
                    <c:v>Aug</c:v>
                  </c:pt>
                  <c:pt idx="2718">
                    <c:v>Aug</c:v>
                  </c:pt>
                  <c:pt idx="2719">
                    <c:v>Aug</c:v>
                  </c:pt>
                  <c:pt idx="2720">
                    <c:v>Aug</c:v>
                  </c:pt>
                  <c:pt idx="2721">
                    <c:v>Aug</c:v>
                  </c:pt>
                  <c:pt idx="2722">
                    <c:v>Aug</c:v>
                  </c:pt>
                  <c:pt idx="2723">
                    <c:v>Aug</c:v>
                  </c:pt>
                  <c:pt idx="2724">
                    <c:v>Aug</c:v>
                  </c:pt>
                  <c:pt idx="2725">
                    <c:v>Aug</c:v>
                  </c:pt>
                  <c:pt idx="2726">
                    <c:v>Aug</c:v>
                  </c:pt>
                  <c:pt idx="2727">
                    <c:v>Aug</c:v>
                  </c:pt>
                  <c:pt idx="2728">
                    <c:v>Aug</c:v>
                  </c:pt>
                  <c:pt idx="2729">
                    <c:v>Aug</c:v>
                  </c:pt>
                  <c:pt idx="2730">
                    <c:v>Aug</c:v>
                  </c:pt>
                  <c:pt idx="2731">
                    <c:v>Aug</c:v>
                  </c:pt>
                  <c:pt idx="2732">
                    <c:v>Aug</c:v>
                  </c:pt>
                  <c:pt idx="2733">
                    <c:v>Aug</c:v>
                  </c:pt>
                  <c:pt idx="2734">
                    <c:v>Aug</c:v>
                  </c:pt>
                  <c:pt idx="2735">
                    <c:v>Aug</c:v>
                  </c:pt>
                  <c:pt idx="2736">
                    <c:v>Aug</c:v>
                  </c:pt>
                  <c:pt idx="2737">
                    <c:v>Aug</c:v>
                  </c:pt>
                  <c:pt idx="2738">
                    <c:v>Aug</c:v>
                  </c:pt>
                  <c:pt idx="2739">
                    <c:v>Aug</c:v>
                  </c:pt>
                  <c:pt idx="2740">
                    <c:v>Sep</c:v>
                  </c:pt>
                  <c:pt idx="2741">
                    <c:v>Sep</c:v>
                  </c:pt>
                  <c:pt idx="2742">
                    <c:v>Sep</c:v>
                  </c:pt>
                  <c:pt idx="2743">
                    <c:v>Sep</c:v>
                  </c:pt>
                  <c:pt idx="2744">
                    <c:v>Sep</c:v>
                  </c:pt>
                  <c:pt idx="2745">
                    <c:v>Sep</c:v>
                  </c:pt>
                  <c:pt idx="2746">
                    <c:v>Sep</c:v>
                  </c:pt>
                  <c:pt idx="2747">
                    <c:v>Sep</c:v>
                  </c:pt>
                  <c:pt idx="2748">
                    <c:v>Sep</c:v>
                  </c:pt>
                  <c:pt idx="2749">
                    <c:v>Sep</c:v>
                  </c:pt>
                  <c:pt idx="2750">
                    <c:v>Sep</c:v>
                  </c:pt>
                  <c:pt idx="2751">
                    <c:v>Sep</c:v>
                  </c:pt>
                  <c:pt idx="2752">
                    <c:v>Sep</c:v>
                  </c:pt>
                  <c:pt idx="2753">
                    <c:v>Sep</c:v>
                  </c:pt>
                  <c:pt idx="2754">
                    <c:v>Sep</c:v>
                  </c:pt>
                  <c:pt idx="2755">
                    <c:v>Sep</c:v>
                  </c:pt>
                  <c:pt idx="2756">
                    <c:v>Sep</c:v>
                  </c:pt>
                  <c:pt idx="2757">
                    <c:v>Sep</c:v>
                  </c:pt>
                  <c:pt idx="2758">
                    <c:v>Sep</c:v>
                  </c:pt>
                  <c:pt idx="2759">
                    <c:v>Sep</c:v>
                  </c:pt>
                  <c:pt idx="2760">
                    <c:v>Sep</c:v>
                  </c:pt>
                  <c:pt idx="2761">
                    <c:v>Sep</c:v>
                  </c:pt>
                  <c:pt idx="2762">
                    <c:v>Sep</c:v>
                  </c:pt>
                  <c:pt idx="2763">
                    <c:v>Sep</c:v>
                  </c:pt>
                  <c:pt idx="2764">
                    <c:v>Sep</c:v>
                  </c:pt>
                  <c:pt idx="2765">
                    <c:v>Sep</c:v>
                  </c:pt>
                  <c:pt idx="2766">
                    <c:v>Sep</c:v>
                  </c:pt>
                  <c:pt idx="2767">
                    <c:v>Sep</c:v>
                  </c:pt>
                  <c:pt idx="2768">
                    <c:v>Sep</c:v>
                  </c:pt>
                  <c:pt idx="2769">
                    <c:v>Sep</c:v>
                  </c:pt>
                  <c:pt idx="2770">
                    <c:v>Oct</c:v>
                  </c:pt>
                  <c:pt idx="2771">
                    <c:v>Oct</c:v>
                  </c:pt>
                  <c:pt idx="2772">
                    <c:v>Oct</c:v>
                  </c:pt>
                  <c:pt idx="2773">
                    <c:v>Oct</c:v>
                  </c:pt>
                  <c:pt idx="2774">
                    <c:v>Oct</c:v>
                  </c:pt>
                  <c:pt idx="2775">
                    <c:v>Oct</c:v>
                  </c:pt>
                  <c:pt idx="2776">
                    <c:v>Oct</c:v>
                  </c:pt>
                  <c:pt idx="2777">
                    <c:v>Oct</c:v>
                  </c:pt>
                  <c:pt idx="2778">
                    <c:v>Oct</c:v>
                  </c:pt>
                  <c:pt idx="2779">
                    <c:v>Oct</c:v>
                  </c:pt>
                  <c:pt idx="2780">
                    <c:v>Oct</c:v>
                  </c:pt>
                  <c:pt idx="2781">
                    <c:v>Oct</c:v>
                  </c:pt>
                  <c:pt idx="2782">
                    <c:v>Oct</c:v>
                  </c:pt>
                  <c:pt idx="2783">
                    <c:v>Oct</c:v>
                  </c:pt>
                  <c:pt idx="2784">
                    <c:v>Oct</c:v>
                  </c:pt>
                  <c:pt idx="2785">
                    <c:v>Oct</c:v>
                  </c:pt>
                  <c:pt idx="2786">
                    <c:v>Oct</c:v>
                  </c:pt>
                  <c:pt idx="2787">
                    <c:v>Oct</c:v>
                  </c:pt>
                  <c:pt idx="2788">
                    <c:v>Oct</c:v>
                  </c:pt>
                  <c:pt idx="2789">
                    <c:v>Oct</c:v>
                  </c:pt>
                  <c:pt idx="2790">
                    <c:v>Oct</c:v>
                  </c:pt>
                  <c:pt idx="2791">
                    <c:v>Oct</c:v>
                  </c:pt>
                  <c:pt idx="2792">
                    <c:v>Oct</c:v>
                  </c:pt>
                  <c:pt idx="2793">
                    <c:v>Oct</c:v>
                  </c:pt>
                  <c:pt idx="2794">
                    <c:v>Oct</c:v>
                  </c:pt>
                  <c:pt idx="2795">
                    <c:v>Oct</c:v>
                  </c:pt>
                  <c:pt idx="2796">
                    <c:v>Oct</c:v>
                  </c:pt>
                  <c:pt idx="2797">
                    <c:v>Oct</c:v>
                  </c:pt>
                  <c:pt idx="2798">
                    <c:v>Oct</c:v>
                  </c:pt>
                  <c:pt idx="2799">
                    <c:v>Oct</c:v>
                  </c:pt>
                  <c:pt idx="2800">
                    <c:v>Oct</c:v>
                  </c:pt>
                  <c:pt idx="2801">
                    <c:v>Nov</c:v>
                  </c:pt>
                  <c:pt idx="2802">
                    <c:v>Nov</c:v>
                  </c:pt>
                  <c:pt idx="2803">
                    <c:v>Nov</c:v>
                  </c:pt>
                  <c:pt idx="2804">
                    <c:v>Nov</c:v>
                  </c:pt>
                  <c:pt idx="2805">
                    <c:v>Nov</c:v>
                  </c:pt>
                  <c:pt idx="2806">
                    <c:v>Nov</c:v>
                  </c:pt>
                  <c:pt idx="2807">
                    <c:v>Nov</c:v>
                  </c:pt>
                  <c:pt idx="2808">
                    <c:v>Nov</c:v>
                  </c:pt>
                  <c:pt idx="2809">
                    <c:v>Nov</c:v>
                  </c:pt>
                  <c:pt idx="2810">
                    <c:v>Nov</c:v>
                  </c:pt>
                  <c:pt idx="2811">
                    <c:v>Nov</c:v>
                  </c:pt>
                  <c:pt idx="2812">
                    <c:v>Nov</c:v>
                  </c:pt>
                  <c:pt idx="2813">
                    <c:v>Nov</c:v>
                  </c:pt>
                  <c:pt idx="2814">
                    <c:v>Nov</c:v>
                  </c:pt>
                  <c:pt idx="2815">
                    <c:v>Nov</c:v>
                  </c:pt>
                  <c:pt idx="2816">
                    <c:v>Nov</c:v>
                  </c:pt>
                  <c:pt idx="2817">
                    <c:v>Nov</c:v>
                  </c:pt>
                  <c:pt idx="2818">
                    <c:v>Nov</c:v>
                  </c:pt>
                  <c:pt idx="2819">
                    <c:v>Nov</c:v>
                  </c:pt>
                  <c:pt idx="2820">
                    <c:v>Nov</c:v>
                  </c:pt>
                  <c:pt idx="2821">
                    <c:v>Nov</c:v>
                  </c:pt>
                  <c:pt idx="2822">
                    <c:v>Nov</c:v>
                  </c:pt>
                  <c:pt idx="2823">
                    <c:v>Nov</c:v>
                  </c:pt>
                  <c:pt idx="2824">
                    <c:v>Nov</c:v>
                  </c:pt>
                  <c:pt idx="2825">
                    <c:v>Nov</c:v>
                  </c:pt>
                  <c:pt idx="2826">
                    <c:v>Nov</c:v>
                  </c:pt>
                  <c:pt idx="2827">
                    <c:v>Nov</c:v>
                  </c:pt>
                  <c:pt idx="2828">
                    <c:v>Nov</c:v>
                  </c:pt>
                  <c:pt idx="2829">
                    <c:v>Nov</c:v>
                  </c:pt>
                  <c:pt idx="2830">
                    <c:v>Nov</c:v>
                  </c:pt>
                  <c:pt idx="2831">
                    <c:v>Dec</c:v>
                  </c:pt>
                  <c:pt idx="2832">
                    <c:v>Dec</c:v>
                  </c:pt>
                  <c:pt idx="2833">
                    <c:v>Dec</c:v>
                  </c:pt>
                  <c:pt idx="2834">
                    <c:v>Dec</c:v>
                  </c:pt>
                  <c:pt idx="2835">
                    <c:v>Dec</c:v>
                  </c:pt>
                  <c:pt idx="2836">
                    <c:v>Dec</c:v>
                  </c:pt>
                  <c:pt idx="2837">
                    <c:v>Dec</c:v>
                  </c:pt>
                  <c:pt idx="2838">
                    <c:v>Dec</c:v>
                  </c:pt>
                  <c:pt idx="2839">
                    <c:v>Dec</c:v>
                  </c:pt>
                  <c:pt idx="2840">
                    <c:v>Dec</c:v>
                  </c:pt>
                  <c:pt idx="2841">
                    <c:v>Dec</c:v>
                  </c:pt>
                  <c:pt idx="2842">
                    <c:v>Dec</c:v>
                  </c:pt>
                  <c:pt idx="2843">
                    <c:v>Dec</c:v>
                  </c:pt>
                  <c:pt idx="2844">
                    <c:v>Dec</c:v>
                  </c:pt>
                  <c:pt idx="2845">
                    <c:v>Dec</c:v>
                  </c:pt>
                  <c:pt idx="2846">
                    <c:v>Dec</c:v>
                  </c:pt>
                  <c:pt idx="2847">
                    <c:v>Dec</c:v>
                  </c:pt>
                  <c:pt idx="2848">
                    <c:v>Dec</c:v>
                  </c:pt>
                  <c:pt idx="2849">
                    <c:v>Dec</c:v>
                  </c:pt>
                  <c:pt idx="2850">
                    <c:v>Dec</c:v>
                  </c:pt>
                  <c:pt idx="2851">
                    <c:v>Dec</c:v>
                  </c:pt>
                  <c:pt idx="2852">
                    <c:v>Dec</c:v>
                  </c:pt>
                  <c:pt idx="2853">
                    <c:v>Dec</c:v>
                  </c:pt>
                  <c:pt idx="2854">
                    <c:v>Dec</c:v>
                  </c:pt>
                  <c:pt idx="2855">
                    <c:v>Dec</c:v>
                  </c:pt>
                  <c:pt idx="2856">
                    <c:v>Dec</c:v>
                  </c:pt>
                  <c:pt idx="2857">
                    <c:v>Dec</c:v>
                  </c:pt>
                  <c:pt idx="2858">
                    <c:v>Dec</c:v>
                  </c:pt>
                  <c:pt idx="2859">
                    <c:v>Dec</c:v>
                  </c:pt>
                  <c:pt idx="2860">
                    <c:v>Dec</c:v>
                  </c:pt>
                  <c:pt idx="2861">
                    <c:v>Dec</c:v>
                  </c:pt>
                  <c:pt idx="2862">
                    <c:v>Jan</c:v>
                  </c:pt>
                  <c:pt idx="2863">
                    <c:v>Jan</c:v>
                  </c:pt>
                  <c:pt idx="2864">
                    <c:v>Jan</c:v>
                  </c:pt>
                  <c:pt idx="2865">
                    <c:v>Jan</c:v>
                  </c:pt>
                  <c:pt idx="2866">
                    <c:v>Jan</c:v>
                  </c:pt>
                  <c:pt idx="2867">
                    <c:v>Jan</c:v>
                  </c:pt>
                  <c:pt idx="2868">
                    <c:v>Jan</c:v>
                  </c:pt>
                  <c:pt idx="2869">
                    <c:v>Jan</c:v>
                  </c:pt>
                  <c:pt idx="2870">
                    <c:v>Jan</c:v>
                  </c:pt>
                  <c:pt idx="2871">
                    <c:v>Jan</c:v>
                  </c:pt>
                  <c:pt idx="2872">
                    <c:v>Jan</c:v>
                  </c:pt>
                  <c:pt idx="2873">
                    <c:v>Jan</c:v>
                  </c:pt>
                  <c:pt idx="2874">
                    <c:v>Jan</c:v>
                  </c:pt>
                  <c:pt idx="2875">
                    <c:v>Jan</c:v>
                  </c:pt>
                  <c:pt idx="2876">
                    <c:v>Jan</c:v>
                  </c:pt>
                  <c:pt idx="2877">
                    <c:v>Jan</c:v>
                  </c:pt>
                  <c:pt idx="2878">
                    <c:v>Jan</c:v>
                  </c:pt>
                  <c:pt idx="2879">
                    <c:v>Jan</c:v>
                  </c:pt>
                  <c:pt idx="2880">
                    <c:v>Jan</c:v>
                  </c:pt>
                  <c:pt idx="2881">
                    <c:v>Jan</c:v>
                  </c:pt>
                  <c:pt idx="2882">
                    <c:v>Jan</c:v>
                  </c:pt>
                  <c:pt idx="2883">
                    <c:v>Jan</c:v>
                  </c:pt>
                  <c:pt idx="2884">
                    <c:v>Jan</c:v>
                  </c:pt>
                  <c:pt idx="2885">
                    <c:v>Jan</c:v>
                  </c:pt>
                  <c:pt idx="2886">
                    <c:v>Jan</c:v>
                  </c:pt>
                  <c:pt idx="2887">
                    <c:v>Jan</c:v>
                  </c:pt>
                  <c:pt idx="2888">
                    <c:v>Jan</c:v>
                  </c:pt>
                  <c:pt idx="2889">
                    <c:v>Jan</c:v>
                  </c:pt>
                  <c:pt idx="2890">
                    <c:v>Jan</c:v>
                  </c:pt>
                  <c:pt idx="2891">
                    <c:v>Jan</c:v>
                  </c:pt>
                  <c:pt idx="2892">
                    <c:v>Jan</c:v>
                  </c:pt>
                  <c:pt idx="2893">
                    <c:v>Feb</c:v>
                  </c:pt>
                  <c:pt idx="2894">
                    <c:v>Feb</c:v>
                  </c:pt>
                  <c:pt idx="2895">
                    <c:v>Feb</c:v>
                  </c:pt>
                  <c:pt idx="2896">
                    <c:v>Feb</c:v>
                  </c:pt>
                  <c:pt idx="2897">
                    <c:v>Feb</c:v>
                  </c:pt>
                  <c:pt idx="2898">
                    <c:v>Feb</c:v>
                  </c:pt>
                  <c:pt idx="2899">
                    <c:v>Feb</c:v>
                  </c:pt>
                  <c:pt idx="2900">
                    <c:v>Feb</c:v>
                  </c:pt>
                  <c:pt idx="2901">
                    <c:v>Feb</c:v>
                  </c:pt>
                  <c:pt idx="2902">
                    <c:v>Feb</c:v>
                  </c:pt>
                  <c:pt idx="2903">
                    <c:v>Feb</c:v>
                  </c:pt>
                  <c:pt idx="2904">
                    <c:v>Feb</c:v>
                  </c:pt>
                  <c:pt idx="2905">
                    <c:v>Feb</c:v>
                  </c:pt>
                  <c:pt idx="2906">
                    <c:v>Feb</c:v>
                  </c:pt>
                  <c:pt idx="2907">
                    <c:v>Feb</c:v>
                  </c:pt>
                  <c:pt idx="2908">
                    <c:v>Feb</c:v>
                  </c:pt>
                  <c:pt idx="2909">
                    <c:v>Feb</c:v>
                  </c:pt>
                  <c:pt idx="2910">
                    <c:v>Feb</c:v>
                  </c:pt>
                  <c:pt idx="2911">
                    <c:v>Feb</c:v>
                  </c:pt>
                  <c:pt idx="2912">
                    <c:v>Feb</c:v>
                  </c:pt>
                  <c:pt idx="2913">
                    <c:v>Feb</c:v>
                  </c:pt>
                  <c:pt idx="2914">
                    <c:v>Feb</c:v>
                  </c:pt>
                  <c:pt idx="2915">
                    <c:v>Feb</c:v>
                  </c:pt>
                  <c:pt idx="2916">
                    <c:v>Feb</c:v>
                  </c:pt>
                  <c:pt idx="2917">
                    <c:v>Feb</c:v>
                  </c:pt>
                  <c:pt idx="2918">
                    <c:v>Feb</c:v>
                  </c:pt>
                  <c:pt idx="2919">
                    <c:v>Feb</c:v>
                  </c:pt>
                  <c:pt idx="2920">
                    <c:v>Feb</c:v>
                  </c:pt>
                  <c:pt idx="2921">
                    <c:v>Feb</c:v>
                  </c:pt>
                  <c:pt idx="2922">
                    <c:v>Mar</c:v>
                  </c:pt>
                  <c:pt idx="2923">
                    <c:v>Mar</c:v>
                  </c:pt>
                  <c:pt idx="2924">
                    <c:v>Mar</c:v>
                  </c:pt>
                  <c:pt idx="2925">
                    <c:v>Mar</c:v>
                  </c:pt>
                  <c:pt idx="2926">
                    <c:v>Mar</c:v>
                  </c:pt>
                  <c:pt idx="2927">
                    <c:v>Mar</c:v>
                  </c:pt>
                  <c:pt idx="2928">
                    <c:v>Mar</c:v>
                  </c:pt>
                  <c:pt idx="2929">
                    <c:v>Mar</c:v>
                  </c:pt>
                  <c:pt idx="2930">
                    <c:v>Mar</c:v>
                  </c:pt>
                  <c:pt idx="2931">
                    <c:v>Mar</c:v>
                  </c:pt>
                  <c:pt idx="2932">
                    <c:v>Mar</c:v>
                  </c:pt>
                  <c:pt idx="2933">
                    <c:v>Mar</c:v>
                  </c:pt>
                  <c:pt idx="2934">
                    <c:v>Mar</c:v>
                  </c:pt>
                  <c:pt idx="2935">
                    <c:v>Mar</c:v>
                  </c:pt>
                  <c:pt idx="2936">
                    <c:v>Mar</c:v>
                  </c:pt>
                  <c:pt idx="2937">
                    <c:v>Mar</c:v>
                  </c:pt>
                  <c:pt idx="2938">
                    <c:v>Mar</c:v>
                  </c:pt>
                  <c:pt idx="2939">
                    <c:v>Mar</c:v>
                  </c:pt>
                  <c:pt idx="2940">
                    <c:v>Mar</c:v>
                  </c:pt>
                  <c:pt idx="2941">
                    <c:v>Mar</c:v>
                  </c:pt>
                  <c:pt idx="2942">
                    <c:v>Mar</c:v>
                  </c:pt>
                  <c:pt idx="2943">
                    <c:v>Mar</c:v>
                  </c:pt>
                  <c:pt idx="2944">
                    <c:v>Mar</c:v>
                  </c:pt>
                  <c:pt idx="2945">
                    <c:v>Mar</c:v>
                  </c:pt>
                  <c:pt idx="2946">
                    <c:v>Mar</c:v>
                  </c:pt>
                  <c:pt idx="2947">
                    <c:v>Mar</c:v>
                  </c:pt>
                  <c:pt idx="2948">
                    <c:v>Mar</c:v>
                  </c:pt>
                  <c:pt idx="2949">
                    <c:v>Mar</c:v>
                  </c:pt>
                  <c:pt idx="2950">
                    <c:v>Mar</c:v>
                  </c:pt>
                  <c:pt idx="2951">
                    <c:v>Mar</c:v>
                  </c:pt>
                  <c:pt idx="2952">
                    <c:v>Mar</c:v>
                  </c:pt>
                  <c:pt idx="2953">
                    <c:v>Apr</c:v>
                  </c:pt>
                  <c:pt idx="2954">
                    <c:v>Apr</c:v>
                  </c:pt>
                  <c:pt idx="2955">
                    <c:v>Apr</c:v>
                  </c:pt>
                  <c:pt idx="2956">
                    <c:v>Apr</c:v>
                  </c:pt>
                  <c:pt idx="2957">
                    <c:v>Apr</c:v>
                  </c:pt>
                  <c:pt idx="2958">
                    <c:v>Apr</c:v>
                  </c:pt>
                  <c:pt idx="2959">
                    <c:v>Apr</c:v>
                  </c:pt>
                  <c:pt idx="2960">
                    <c:v>Apr</c:v>
                  </c:pt>
                  <c:pt idx="2961">
                    <c:v>Apr</c:v>
                  </c:pt>
                  <c:pt idx="2962">
                    <c:v>Apr</c:v>
                  </c:pt>
                  <c:pt idx="2963">
                    <c:v>Apr</c:v>
                  </c:pt>
                  <c:pt idx="2964">
                    <c:v>Apr</c:v>
                  </c:pt>
                  <c:pt idx="2965">
                    <c:v>Apr</c:v>
                  </c:pt>
                  <c:pt idx="2966">
                    <c:v>Apr</c:v>
                  </c:pt>
                  <c:pt idx="2967">
                    <c:v>Apr</c:v>
                  </c:pt>
                  <c:pt idx="2968">
                    <c:v>Apr</c:v>
                  </c:pt>
                  <c:pt idx="2969">
                    <c:v>Apr</c:v>
                  </c:pt>
                  <c:pt idx="2970">
                    <c:v>Apr</c:v>
                  </c:pt>
                  <c:pt idx="2971">
                    <c:v>Apr</c:v>
                  </c:pt>
                  <c:pt idx="2972">
                    <c:v>Apr</c:v>
                  </c:pt>
                  <c:pt idx="2973">
                    <c:v>Apr</c:v>
                  </c:pt>
                  <c:pt idx="2974">
                    <c:v>Apr</c:v>
                  </c:pt>
                  <c:pt idx="2975">
                    <c:v>Apr</c:v>
                  </c:pt>
                  <c:pt idx="2976">
                    <c:v>Apr</c:v>
                  </c:pt>
                  <c:pt idx="2977">
                    <c:v>Apr</c:v>
                  </c:pt>
                  <c:pt idx="2978">
                    <c:v>Apr</c:v>
                  </c:pt>
                  <c:pt idx="2979">
                    <c:v>Apr</c:v>
                  </c:pt>
                  <c:pt idx="2980">
                    <c:v>Apr</c:v>
                  </c:pt>
                  <c:pt idx="2981">
                    <c:v>Apr</c:v>
                  </c:pt>
                  <c:pt idx="2982">
                    <c:v>Apr</c:v>
                  </c:pt>
                  <c:pt idx="2983">
                    <c:v>May</c:v>
                  </c:pt>
                  <c:pt idx="2984">
                    <c:v>May</c:v>
                  </c:pt>
                  <c:pt idx="2985">
                    <c:v>May</c:v>
                  </c:pt>
                  <c:pt idx="2986">
                    <c:v>May</c:v>
                  </c:pt>
                  <c:pt idx="2987">
                    <c:v>May</c:v>
                  </c:pt>
                  <c:pt idx="2988">
                    <c:v>May</c:v>
                  </c:pt>
                </c:lvl>
                <c:lvl>
                  <c:pt idx="0">
                    <c:v>2016</c:v>
                  </c:pt>
                  <c:pt idx="306">
                    <c:v>2017</c:v>
                  </c:pt>
                  <c:pt idx="671">
                    <c:v>2018</c:v>
                  </c:pt>
                  <c:pt idx="1036">
                    <c:v>2019</c:v>
                  </c:pt>
                  <c:pt idx="1401">
                    <c:v>2020</c:v>
                  </c:pt>
                  <c:pt idx="1767">
                    <c:v>2021</c:v>
                  </c:pt>
                  <c:pt idx="2132">
                    <c:v>2022</c:v>
                  </c:pt>
                  <c:pt idx="2497">
                    <c:v>2023</c:v>
                  </c:pt>
                  <c:pt idx="2862">
                    <c:v>2024</c:v>
                  </c:pt>
                </c:lvl>
              </c:multiLvlStrCache>
            </c:multiLvlStrRef>
          </c:cat>
          <c:val>
            <c:numRef>
              <c:f>'VRE Energy Trend'!$M$2:$M$2990</c:f>
              <c:numCache>
                <c:formatCode>#,##0</c:formatCode>
                <c:ptCount val="2989"/>
                <c:pt idx="0">
                  <c:v>909486.92660666676</c:v>
                </c:pt>
                <c:pt idx="1">
                  <c:v>914721.77983000013</c:v>
                </c:pt>
                <c:pt idx="2">
                  <c:v>921459.79510666651</c:v>
                </c:pt>
                <c:pt idx="3">
                  <c:v>921487.44159000053</c:v>
                </c:pt>
                <c:pt idx="4">
                  <c:v>882986.37139500002</c:v>
                </c:pt>
                <c:pt idx="5">
                  <c:v>853911.74040833348</c:v>
                </c:pt>
                <c:pt idx="6">
                  <c:v>875097.80010666652</c:v>
                </c:pt>
                <c:pt idx="7">
                  <c:v>887851.11762166675</c:v>
                </c:pt>
                <c:pt idx="8">
                  <c:v>888940.9079916667</c:v>
                </c:pt>
                <c:pt idx="9">
                  <c:v>908438.56633666623</c:v>
                </c:pt>
                <c:pt idx="10">
                  <c:v>901815.41858166654</c:v>
                </c:pt>
                <c:pt idx="11">
                  <c:v>878326.62333666661</c:v>
                </c:pt>
                <c:pt idx="12">
                  <c:v>868385.03871666663</c:v>
                </c:pt>
                <c:pt idx="13">
                  <c:v>855607.58570166666</c:v>
                </c:pt>
                <c:pt idx="14">
                  <c:v>857057.4928766666</c:v>
                </c:pt>
                <c:pt idx="15">
                  <c:v>851586.65791166655</c:v>
                </c:pt>
                <c:pt idx="16">
                  <c:v>839619.63647000003</c:v>
                </c:pt>
                <c:pt idx="17">
                  <c:v>790636.22615833324</c:v>
                </c:pt>
                <c:pt idx="18">
                  <c:v>777965.26243166684</c:v>
                </c:pt>
                <c:pt idx="19">
                  <c:v>750757.31402833341</c:v>
                </c:pt>
                <c:pt idx="20">
                  <c:v>809605.1950833333</c:v>
                </c:pt>
                <c:pt idx="21">
                  <c:v>820791.13233133289</c:v>
                </c:pt>
                <c:pt idx="22">
                  <c:v>837223.00670333335</c:v>
                </c:pt>
                <c:pt idx="23">
                  <c:v>833262.42491166666</c:v>
                </c:pt>
                <c:pt idx="24">
                  <c:v>786517.56162000017</c:v>
                </c:pt>
                <c:pt idx="25">
                  <c:v>797955.80413833365</c:v>
                </c:pt>
                <c:pt idx="26">
                  <c:v>788303.214613333</c:v>
                </c:pt>
                <c:pt idx="27">
                  <c:v>811349.77743333357</c:v>
                </c:pt>
                <c:pt idx="28">
                  <c:v>860957.31182333303</c:v>
                </c:pt>
                <c:pt idx="29">
                  <c:v>882859.09161</c:v>
                </c:pt>
                <c:pt idx="30">
                  <c:v>884896.74040000036</c:v>
                </c:pt>
                <c:pt idx="31">
                  <c:v>842306.6408683334</c:v>
                </c:pt>
                <c:pt idx="32">
                  <c:v>796539.86115333333</c:v>
                </c:pt>
                <c:pt idx="33">
                  <c:v>805862.98875000014</c:v>
                </c:pt>
                <c:pt idx="34">
                  <c:v>864245.92676833342</c:v>
                </c:pt>
                <c:pt idx="35">
                  <c:v>834237.37912166677</c:v>
                </c:pt>
                <c:pt idx="36">
                  <c:v>849316.32795999967</c:v>
                </c:pt>
                <c:pt idx="37">
                  <c:v>847163.20498666656</c:v>
                </c:pt>
                <c:pt idx="38">
                  <c:v>825872.90931833338</c:v>
                </c:pt>
                <c:pt idx="39">
                  <c:v>802839.89521666686</c:v>
                </c:pt>
                <c:pt idx="40">
                  <c:v>773421.95559166675</c:v>
                </c:pt>
                <c:pt idx="41">
                  <c:v>808928.32415000023</c:v>
                </c:pt>
                <c:pt idx="42">
                  <c:v>817482.44735166687</c:v>
                </c:pt>
                <c:pt idx="43">
                  <c:v>811037.8489316667</c:v>
                </c:pt>
                <c:pt idx="44">
                  <c:v>798935.09368666692</c:v>
                </c:pt>
                <c:pt idx="45">
                  <c:v>824221.23869666632</c:v>
                </c:pt>
                <c:pt idx="46">
                  <c:v>793858.99269333342</c:v>
                </c:pt>
                <c:pt idx="47">
                  <c:v>766860.29680000024</c:v>
                </c:pt>
                <c:pt idx="48">
                  <c:v>838002.75671499956</c:v>
                </c:pt>
                <c:pt idx="49">
                  <c:v>850456.83227666677</c:v>
                </c:pt>
                <c:pt idx="50">
                  <c:v>853205.10296000005</c:v>
                </c:pt>
                <c:pt idx="51">
                  <c:v>841431.16392166645</c:v>
                </c:pt>
                <c:pt idx="52">
                  <c:v>818812.59995666647</c:v>
                </c:pt>
                <c:pt idx="53">
                  <c:v>787449.10895166651</c:v>
                </c:pt>
                <c:pt idx="54">
                  <c:v>779220.37280666665</c:v>
                </c:pt>
                <c:pt idx="55">
                  <c:v>775062.08424166648</c:v>
                </c:pt>
                <c:pt idx="56">
                  <c:v>787315.8091650001</c:v>
                </c:pt>
                <c:pt idx="57">
                  <c:v>798012.6476933331</c:v>
                </c:pt>
                <c:pt idx="58">
                  <c:v>834947.8668033334</c:v>
                </c:pt>
                <c:pt idx="59">
                  <c:v>819412.22443000006</c:v>
                </c:pt>
                <c:pt idx="60">
                  <c:v>797773.87373833323</c:v>
                </c:pt>
                <c:pt idx="61">
                  <c:v>748013.9964383333</c:v>
                </c:pt>
                <c:pt idx="62">
                  <c:v>812658.5035133335</c:v>
                </c:pt>
                <c:pt idx="63">
                  <c:v>808745.1773150001</c:v>
                </c:pt>
                <c:pt idx="64">
                  <c:v>826992.8224699999</c:v>
                </c:pt>
                <c:pt idx="65">
                  <c:v>815885.76957499993</c:v>
                </c:pt>
                <c:pt idx="66">
                  <c:v>816535.5628849999</c:v>
                </c:pt>
                <c:pt idx="67">
                  <c:v>768779.44347666646</c:v>
                </c:pt>
                <c:pt idx="68">
                  <c:v>739862.76992666663</c:v>
                </c:pt>
                <c:pt idx="69">
                  <c:v>793375.52667833306</c:v>
                </c:pt>
                <c:pt idx="70">
                  <c:v>784630.56904666696</c:v>
                </c:pt>
                <c:pt idx="71">
                  <c:v>772838.6322300001</c:v>
                </c:pt>
                <c:pt idx="72">
                  <c:v>768836.31232166663</c:v>
                </c:pt>
                <c:pt idx="73">
                  <c:v>786115.13637166633</c:v>
                </c:pt>
                <c:pt idx="74">
                  <c:v>732022.61069833336</c:v>
                </c:pt>
                <c:pt idx="75">
                  <c:v>724192.9519666665</c:v>
                </c:pt>
                <c:pt idx="76">
                  <c:v>805166.65459333302</c:v>
                </c:pt>
                <c:pt idx="77">
                  <c:v>791826.67926166672</c:v>
                </c:pt>
                <c:pt idx="78">
                  <c:v>785164.28230499977</c:v>
                </c:pt>
                <c:pt idx="79">
                  <c:v>778377.0673</c:v>
                </c:pt>
                <c:pt idx="80">
                  <c:v>807198.62748666655</c:v>
                </c:pt>
                <c:pt idx="81">
                  <c:v>772468.05161166703</c:v>
                </c:pt>
                <c:pt idx="82">
                  <c:v>734670.13913666643</c:v>
                </c:pt>
                <c:pt idx="83">
                  <c:v>789710.60267833353</c:v>
                </c:pt>
                <c:pt idx="84">
                  <c:v>832951.83466999978</c:v>
                </c:pt>
                <c:pt idx="85">
                  <c:v>790181.04028166668</c:v>
                </c:pt>
                <c:pt idx="86">
                  <c:v>791449.98698666668</c:v>
                </c:pt>
                <c:pt idx="87">
                  <c:v>793279.9866249999</c:v>
                </c:pt>
                <c:pt idx="88">
                  <c:v>794069.39329166652</c:v>
                </c:pt>
                <c:pt idx="89">
                  <c:v>798998.04567666643</c:v>
                </c:pt>
                <c:pt idx="90">
                  <c:v>801962.73920499987</c:v>
                </c:pt>
                <c:pt idx="91">
                  <c:v>834510.25999166688</c:v>
                </c:pt>
                <c:pt idx="92">
                  <c:v>844899.87676166696</c:v>
                </c:pt>
                <c:pt idx="93">
                  <c:v>846247.34383499995</c:v>
                </c:pt>
                <c:pt idx="94">
                  <c:v>826641.72262999963</c:v>
                </c:pt>
                <c:pt idx="95">
                  <c:v>820851.91124666634</c:v>
                </c:pt>
                <c:pt idx="96">
                  <c:v>778892.98807333352</c:v>
                </c:pt>
                <c:pt idx="97">
                  <c:v>799371.99391166645</c:v>
                </c:pt>
                <c:pt idx="98">
                  <c:v>820502.82484666712</c:v>
                </c:pt>
                <c:pt idx="99">
                  <c:v>799751.9703733332</c:v>
                </c:pt>
                <c:pt idx="100">
                  <c:v>825797.87157166668</c:v>
                </c:pt>
                <c:pt idx="101">
                  <c:v>846152.2266333329</c:v>
                </c:pt>
                <c:pt idx="102">
                  <c:v>806069.16301833338</c:v>
                </c:pt>
                <c:pt idx="103">
                  <c:v>846815.70407000009</c:v>
                </c:pt>
                <c:pt idx="104">
                  <c:v>818675.7281016669</c:v>
                </c:pt>
                <c:pt idx="105">
                  <c:v>823691.7422583336</c:v>
                </c:pt>
                <c:pt idx="106">
                  <c:v>852724.65796166658</c:v>
                </c:pt>
                <c:pt idx="107">
                  <c:v>819602.36202833324</c:v>
                </c:pt>
                <c:pt idx="108">
                  <c:v>842858.40955166693</c:v>
                </c:pt>
                <c:pt idx="109">
                  <c:v>847559.19864666648</c:v>
                </c:pt>
                <c:pt idx="110">
                  <c:v>851380.68940000003</c:v>
                </c:pt>
                <c:pt idx="111">
                  <c:v>826067.65397500026</c:v>
                </c:pt>
                <c:pt idx="112">
                  <c:v>842057.31393333338</c:v>
                </c:pt>
                <c:pt idx="113">
                  <c:v>833362.16130333371</c:v>
                </c:pt>
                <c:pt idx="114">
                  <c:v>854027.82173333329</c:v>
                </c:pt>
                <c:pt idx="115">
                  <c:v>871060.37963166682</c:v>
                </c:pt>
                <c:pt idx="116">
                  <c:v>882749.48214666697</c:v>
                </c:pt>
                <c:pt idx="117">
                  <c:v>866668.81753833289</c:v>
                </c:pt>
                <c:pt idx="118">
                  <c:v>911750.58026499965</c:v>
                </c:pt>
                <c:pt idx="119">
                  <c:v>902597.46630499978</c:v>
                </c:pt>
                <c:pt idx="120">
                  <c:v>902422.38965000014</c:v>
                </c:pt>
                <c:pt idx="121">
                  <c:v>864170.96189666667</c:v>
                </c:pt>
                <c:pt idx="122">
                  <c:v>857885.89765333326</c:v>
                </c:pt>
                <c:pt idx="123">
                  <c:v>817141.26438666682</c:v>
                </c:pt>
                <c:pt idx="124">
                  <c:v>834082.60260666662</c:v>
                </c:pt>
                <c:pt idx="125">
                  <c:v>877936.87940166669</c:v>
                </c:pt>
                <c:pt idx="126">
                  <c:v>854691.39093500027</c:v>
                </c:pt>
                <c:pt idx="127">
                  <c:v>828787.50057000003</c:v>
                </c:pt>
                <c:pt idx="128">
                  <c:v>838702.97693333344</c:v>
                </c:pt>
                <c:pt idx="129">
                  <c:v>879945.75428166694</c:v>
                </c:pt>
                <c:pt idx="130">
                  <c:v>856356.06104500033</c:v>
                </c:pt>
                <c:pt idx="131">
                  <c:v>815113.02633499948</c:v>
                </c:pt>
                <c:pt idx="132">
                  <c:v>832936.58003000007</c:v>
                </c:pt>
                <c:pt idx="133">
                  <c:v>858416.47053666646</c:v>
                </c:pt>
                <c:pt idx="134">
                  <c:v>879286.97400833352</c:v>
                </c:pt>
                <c:pt idx="135">
                  <c:v>906295.70269166655</c:v>
                </c:pt>
                <c:pt idx="136">
                  <c:v>924766.37318500003</c:v>
                </c:pt>
                <c:pt idx="137">
                  <c:v>858928.66332166665</c:v>
                </c:pt>
                <c:pt idx="138">
                  <c:v>808800.1146849998</c:v>
                </c:pt>
                <c:pt idx="139">
                  <c:v>820536.88975333364</c:v>
                </c:pt>
                <c:pt idx="140">
                  <c:v>858036.93921166693</c:v>
                </c:pt>
                <c:pt idx="141">
                  <c:v>883594.90436999989</c:v>
                </c:pt>
                <c:pt idx="142">
                  <c:v>866209.83799333381</c:v>
                </c:pt>
                <c:pt idx="143">
                  <c:v>803386.62747499999</c:v>
                </c:pt>
                <c:pt idx="144">
                  <c:v>767417.25617499987</c:v>
                </c:pt>
                <c:pt idx="145">
                  <c:v>820413.47047000052</c:v>
                </c:pt>
                <c:pt idx="146">
                  <c:v>872959.3412583333</c:v>
                </c:pt>
                <c:pt idx="147">
                  <c:v>894006.90561000013</c:v>
                </c:pt>
                <c:pt idx="148">
                  <c:v>897711.06562833337</c:v>
                </c:pt>
                <c:pt idx="149">
                  <c:v>900507.24689000018</c:v>
                </c:pt>
                <c:pt idx="150">
                  <c:v>894577.2383016668</c:v>
                </c:pt>
                <c:pt idx="151">
                  <c:v>841998.78483333311</c:v>
                </c:pt>
                <c:pt idx="152">
                  <c:v>816350.28295499948</c:v>
                </c:pt>
                <c:pt idx="153">
                  <c:v>889262.83866666665</c:v>
                </c:pt>
                <c:pt idx="154">
                  <c:v>909868.19738166628</c:v>
                </c:pt>
                <c:pt idx="155">
                  <c:v>922941.73581833299</c:v>
                </c:pt>
                <c:pt idx="156">
                  <c:v>924808.12281666708</c:v>
                </c:pt>
                <c:pt idx="157">
                  <c:v>927002.70137499995</c:v>
                </c:pt>
                <c:pt idx="158">
                  <c:v>907065.00415666669</c:v>
                </c:pt>
                <c:pt idx="159">
                  <c:v>857935.37291166722</c:v>
                </c:pt>
                <c:pt idx="160">
                  <c:v>888609.6582050001</c:v>
                </c:pt>
                <c:pt idx="161">
                  <c:v>880017.89734833315</c:v>
                </c:pt>
                <c:pt idx="162">
                  <c:v>836387.15750500001</c:v>
                </c:pt>
                <c:pt idx="163">
                  <c:v>865094.86996333348</c:v>
                </c:pt>
                <c:pt idx="164">
                  <c:v>857505.84218833304</c:v>
                </c:pt>
                <c:pt idx="165">
                  <c:v>828532.68937500019</c:v>
                </c:pt>
                <c:pt idx="166">
                  <c:v>830258.71921833337</c:v>
                </c:pt>
                <c:pt idx="167">
                  <c:v>885634.14938666672</c:v>
                </c:pt>
                <c:pt idx="168">
                  <c:v>845329.61452333326</c:v>
                </c:pt>
                <c:pt idx="169">
                  <c:v>878356.75524833379</c:v>
                </c:pt>
                <c:pt idx="170">
                  <c:v>844729.4000833336</c:v>
                </c:pt>
                <c:pt idx="171">
                  <c:v>856155.18479000009</c:v>
                </c:pt>
                <c:pt idx="172">
                  <c:v>813483.49585833342</c:v>
                </c:pt>
                <c:pt idx="173">
                  <c:v>834768.82045833371</c:v>
                </c:pt>
                <c:pt idx="174">
                  <c:v>938005.58127333352</c:v>
                </c:pt>
                <c:pt idx="175">
                  <c:v>915142.86250499974</c:v>
                </c:pt>
                <c:pt idx="176">
                  <c:v>850905.15904500009</c:v>
                </c:pt>
                <c:pt idx="177">
                  <c:v>870133.55859166675</c:v>
                </c:pt>
                <c:pt idx="178">
                  <c:v>911648.94928666658</c:v>
                </c:pt>
                <c:pt idx="179">
                  <c:v>848053.34623166686</c:v>
                </c:pt>
                <c:pt idx="180">
                  <c:v>811902.03224666696</c:v>
                </c:pt>
                <c:pt idx="181">
                  <c:v>869295.0165366669</c:v>
                </c:pt>
                <c:pt idx="182">
                  <c:v>874736.9932250001</c:v>
                </c:pt>
                <c:pt idx="183">
                  <c:v>869722.80299999984</c:v>
                </c:pt>
                <c:pt idx="184">
                  <c:v>866975.90461333387</c:v>
                </c:pt>
                <c:pt idx="185">
                  <c:v>863038.62432166678</c:v>
                </c:pt>
                <c:pt idx="186">
                  <c:v>806111.38517333358</c:v>
                </c:pt>
                <c:pt idx="187">
                  <c:v>796321.65587499982</c:v>
                </c:pt>
                <c:pt idx="188">
                  <c:v>866785.1259683331</c:v>
                </c:pt>
                <c:pt idx="189">
                  <c:v>864662.80610333313</c:v>
                </c:pt>
                <c:pt idx="190">
                  <c:v>828754.11249500024</c:v>
                </c:pt>
                <c:pt idx="191">
                  <c:v>810774.97471833334</c:v>
                </c:pt>
                <c:pt idx="192">
                  <c:v>820946.01479000004</c:v>
                </c:pt>
                <c:pt idx="193">
                  <c:v>768833.5964083334</c:v>
                </c:pt>
                <c:pt idx="194">
                  <c:v>767582.76682833338</c:v>
                </c:pt>
                <c:pt idx="195">
                  <c:v>839316.83434166689</c:v>
                </c:pt>
                <c:pt idx="196">
                  <c:v>832682.27190333314</c:v>
                </c:pt>
                <c:pt idx="197">
                  <c:v>811911.88581333356</c:v>
                </c:pt>
                <c:pt idx="198">
                  <c:v>836787.82614499994</c:v>
                </c:pt>
                <c:pt idx="199">
                  <c:v>818733.73298333341</c:v>
                </c:pt>
                <c:pt idx="200">
                  <c:v>768825.98524333362</c:v>
                </c:pt>
                <c:pt idx="201">
                  <c:v>790999.44477166643</c:v>
                </c:pt>
                <c:pt idx="202">
                  <c:v>817796.68035499984</c:v>
                </c:pt>
                <c:pt idx="203">
                  <c:v>817470.76491500007</c:v>
                </c:pt>
                <c:pt idx="204">
                  <c:v>819601.63289333368</c:v>
                </c:pt>
                <c:pt idx="205">
                  <c:v>816378.38169833319</c:v>
                </c:pt>
                <c:pt idx="206">
                  <c:v>831442.49089500017</c:v>
                </c:pt>
                <c:pt idx="207">
                  <c:v>769533.48957333295</c:v>
                </c:pt>
                <c:pt idx="208">
                  <c:v>778004.21807666658</c:v>
                </c:pt>
                <c:pt idx="209">
                  <c:v>798572.24516000017</c:v>
                </c:pt>
                <c:pt idx="210">
                  <c:v>812176.37932999979</c:v>
                </c:pt>
                <c:pt idx="211">
                  <c:v>820821.52295499982</c:v>
                </c:pt>
                <c:pt idx="212">
                  <c:v>815788.66238833347</c:v>
                </c:pt>
                <c:pt idx="213">
                  <c:v>807577.0073266665</c:v>
                </c:pt>
                <c:pt idx="214">
                  <c:v>736936.66168500017</c:v>
                </c:pt>
                <c:pt idx="215">
                  <c:v>693072.95349166659</c:v>
                </c:pt>
                <c:pt idx="216">
                  <c:v>708621.36218166642</c:v>
                </c:pt>
                <c:pt idx="217">
                  <c:v>727695.51205166662</c:v>
                </c:pt>
                <c:pt idx="218">
                  <c:v>735435.97919999983</c:v>
                </c:pt>
                <c:pt idx="219">
                  <c:v>745096.49722166662</c:v>
                </c:pt>
                <c:pt idx="220">
                  <c:v>735032.01065333327</c:v>
                </c:pt>
                <c:pt idx="221">
                  <c:v>717973.80408333289</c:v>
                </c:pt>
                <c:pt idx="222">
                  <c:v>668258.687775</c:v>
                </c:pt>
                <c:pt idx="223">
                  <c:v>744361.82040999969</c:v>
                </c:pt>
                <c:pt idx="224">
                  <c:v>737047.24474166636</c:v>
                </c:pt>
                <c:pt idx="225">
                  <c:v>769371.93934166629</c:v>
                </c:pt>
                <c:pt idx="226">
                  <c:v>766379.93901833321</c:v>
                </c:pt>
                <c:pt idx="227">
                  <c:v>760772.6005116665</c:v>
                </c:pt>
                <c:pt idx="228">
                  <c:v>692119.44898833334</c:v>
                </c:pt>
                <c:pt idx="229">
                  <c:v>693688.75136333308</c:v>
                </c:pt>
                <c:pt idx="230">
                  <c:v>750933.9660716668</c:v>
                </c:pt>
                <c:pt idx="231">
                  <c:v>740562.49752333283</c:v>
                </c:pt>
                <c:pt idx="232">
                  <c:v>751697.69012666657</c:v>
                </c:pt>
                <c:pt idx="233">
                  <c:v>727059.28997333336</c:v>
                </c:pt>
                <c:pt idx="234">
                  <c:v>737024.22507333336</c:v>
                </c:pt>
                <c:pt idx="235">
                  <c:v>728233.18074166635</c:v>
                </c:pt>
                <c:pt idx="236">
                  <c:v>734610.73323666712</c:v>
                </c:pt>
                <c:pt idx="237">
                  <c:v>753202.21022000012</c:v>
                </c:pt>
                <c:pt idx="238">
                  <c:v>742371.61646833329</c:v>
                </c:pt>
                <c:pt idx="239">
                  <c:v>745176.44302500004</c:v>
                </c:pt>
                <c:pt idx="240">
                  <c:v>746943.39602666651</c:v>
                </c:pt>
                <c:pt idx="241">
                  <c:v>748760.65513000032</c:v>
                </c:pt>
                <c:pt idx="242">
                  <c:v>722563.92859833327</c:v>
                </c:pt>
                <c:pt idx="243">
                  <c:v>666306.57520166645</c:v>
                </c:pt>
                <c:pt idx="244">
                  <c:v>728549.3438883333</c:v>
                </c:pt>
                <c:pt idx="245">
                  <c:v>748434.00646666647</c:v>
                </c:pt>
                <c:pt idx="246">
                  <c:v>740829.31891833339</c:v>
                </c:pt>
                <c:pt idx="247">
                  <c:v>751926.68940166722</c:v>
                </c:pt>
                <c:pt idx="248">
                  <c:v>731566.10351500008</c:v>
                </c:pt>
                <c:pt idx="249">
                  <c:v>694641.48496833362</c:v>
                </c:pt>
                <c:pt idx="250">
                  <c:v>690674.7117983331</c:v>
                </c:pt>
                <c:pt idx="251">
                  <c:v>748160.78832166689</c:v>
                </c:pt>
                <c:pt idx="252">
                  <c:v>749898.27966999984</c:v>
                </c:pt>
                <c:pt idx="253">
                  <c:v>776472.88643666694</c:v>
                </c:pt>
                <c:pt idx="254">
                  <c:v>776059.58664666675</c:v>
                </c:pt>
                <c:pt idx="255">
                  <c:v>777814.47539333324</c:v>
                </c:pt>
                <c:pt idx="256">
                  <c:v>725493.15045333363</c:v>
                </c:pt>
                <c:pt idx="257">
                  <c:v>703244.05802000011</c:v>
                </c:pt>
                <c:pt idx="258">
                  <c:v>762891.43473666674</c:v>
                </c:pt>
                <c:pt idx="259">
                  <c:v>771494.57137000002</c:v>
                </c:pt>
                <c:pt idx="260">
                  <c:v>796537.72170999984</c:v>
                </c:pt>
                <c:pt idx="261">
                  <c:v>794433.85381166672</c:v>
                </c:pt>
                <c:pt idx="262">
                  <c:v>800367.15487666661</c:v>
                </c:pt>
                <c:pt idx="263">
                  <c:v>783047.23261666647</c:v>
                </c:pt>
                <c:pt idx="264">
                  <c:v>795713.62228000013</c:v>
                </c:pt>
                <c:pt idx="265">
                  <c:v>849284.94715666631</c:v>
                </c:pt>
                <c:pt idx="266">
                  <c:v>872902.7564166669</c:v>
                </c:pt>
                <c:pt idx="267">
                  <c:v>830575.94225999969</c:v>
                </c:pt>
                <c:pt idx="268">
                  <c:v>834537.29984000011</c:v>
                </c:pt>
                <c:pt idx="269">
                  <c:v>809026.26640333352</c:v>
                </c:pt>
                <c:pt idx="270">
                  <c:v>796407.66750500025</c:v>
                </c:pt>
                <c:pt idx="271">
                  <c:v>791493.41222166654</c:v>
                </c:pt>
                <c:pt idx="272">
                  <c:v>844004.034513333</c:v>
                </c:pt>
                <c:pt idx="273">
                  <c:v>855849.91483333299</c:v>
                </c:pt>
                <c:pt idx="274">
                  <c:v>853184.44833166676</c:v>
                </c:pt>
                <c:pt idx="275">
                  <c:v>848774.25181000005</c:v>
                </c:pt>
                <c:pt idx="276">
                  <c:v>876984.54670000018</c:v>
                </c:pt>
                <c:pt idx="277">
                  <c:v>850857.39672000008</c:v>
                </c:pt>
                <c:pt idx="278">
                  <c:v>817272.46321833355</c:v>
                </c:pt>
                <c:pt idx="279">
                  <c:v>871907.40383499989</c:v>
                </c:pt>
                <c:pt idx="280">
                  <c:v>884316.39270666649</c:v>
                </c:pt>
                <c:pt idx="281">
                  <c:v>868041.96616333304</c:v>
                </c:pt>
                <c:pt idx="282">
                  <c:v>831340.23018499964</c:v>
                </c:pt>
                <c:pt idx="283">
                  <c:v>829610.71689333348</c:v>
                </c:pt>
                <c:pt idx="284">
                  <c:v>825059.8670149995</c:v>
                </c:pt>
                <c:pt idx="285">
                  <c:v>810242.66764666629</c:v>
                </c:pt>
                <c:pt idx="286">
                  <c:v>892341.09146833327</c:v>
                </c:pt>
                <c:pt idx="287">
                  <c:v>898670.04335999978</c:v>
                </c:pt>
                <c:pt idx="288">
                  <c:v>891620.55073833291</c:v>
                </c:pt>
                <c:pt idx="289">
                  <c:v>815767.65913166653</c:v>
                </c:pt>
                <c:pt idx="290">
                  <c:v>828413.4003849997</c:v>
                </c:pt>
                <c:pt idx="291">
                  <c:v>777760.48853666685</c:v>
                </c:pt>
                <c:pt idx="292">
                  <c:v>763451.39604499994</c:v>
                </c:pt>
                <c:pt idx="293">
                  <c:v>812684.35854333336</c:v>
                </c:pt>
                <c:pt idx="294">
                  <c:v>849654.92500999977</c:v>
                </c:pt>
                <c:pt idx="295">
                  <c:v>844558.2726299999</c:v>
                </c:pt>
                <c:pt idx="296">
                  <c:v>848523.73532333318</c:v>
                </c:pt>
                <c:pt idx="297">
                  <c:v>826731.28254333325</c:v>
                </c:pt>
                <c:pt idx="298">
                  <c:v>832528.60577333346</c:v>
                </c:pt>
                <c:pt idx="299">
                  <c:v>774525.72429166641</c:v>
                </c:pt>
                <c:pt idx="300">
                  <c:v>795315.82121333305</c:v>
                </c:pt>
                <c:pt idx="301">
                  <c:v>790692.72229833284</c:v>
                </c:pt>
                <c:pt idx="302">
                  <c:v>839928.89419666654</c:v>
                </c:pt>
                <c:pt idx="303">
                  <c:v>881377.82349666685</c:v>
                </c:pt>
                <c:pt idx="304">
                  <c:v>879453.85263999994</c:v>
                </c:pt>
                <c:pt idx="305">
                  <c:v>846907.52590333321</c:v>
                </c:pt>
                <c:pt idx="306">
                  <c:v>818768.48789833335</c:v>
                </c:pt>
                <c:pt idx="307">
                  <c:v>802334.16191833338</c:v>
                </c:pt>
                <c:pt idx="308">
                  <c:v>814103.48474499967</c:v>
                </c:pt>
                <c:pt idx="309">
                  <c:v>844875.54485333373</c:v>
                </c:pt>
                <c:pt idx="310">
                  <c:v>875301.94429500028</c:v>
                </c:pt>
                <c:pt idx="311">
                  <c:v>871622.9477850002</c:v>
                </c:pt>
                <c:pt idx="312">
                  <c:v>835396.92672666651</c:v>
                </c:pt>
                <c:pt idx="313">
                  <c:v>874258.77000666689</c:v>
                </c:pt>
                <c:pt idx="314">
                  <c:v>920206.07241333299</c:v>
                </c:pt>
                <c:pt idx="315">
                  <c:v>932108.35960666672</c:v>
                </c:pt>
                <c:pt idx="316">
                  <c:v>924404.83555833332</c:v>
                </c:pt>
                <c:pt idx="317">
                  <c:v>913860.26891333319</c:v>
                </c:pt>
                <c:pt idx="318">
                  <c:v>894069.67339666688</c:v>
                </c:pt>
                <c:pt idx="319">
                  <c:v>856682.2606150005</c:v>
                </c:pt>
                <c:pt idx="320">
                  <c:v>845219.87060999952</c:v>
                </c:pt>
                <c:pt idx="321">
                  <c:v>897337.38140500034</c:v>
                </c:pt>
                <c:pt idx="322">
                  <c:v>917684.15511333349</c:v>
                </c:pt>
                <c:pt idx="323">
                  <c:v>955657.20533666667</c:v>
                </c:pt>
                <c:pt idx="324">
                  <c:v>916118.569051667</c:v>
                </c:pt>
                <c:pt idx="325">
                  <c:v>905790.56107166631</c:v>
                </c:pt>
                <c:pt idx="326">
                  <c:v>853382.08120666712</c:v>
                </c:pt>
                <c:pt idx="327">
                  <c:v>851848.35544500046</c:v>
                </c:pt>
                <c:pt idx="328">
                  <c:v>938272.42905999976</c:v>
                </c:pt>
                <c:pt idx="329">
                  <c:v>936944.0854150001</c:v>
                </c:pt>
                <c:pt idx="330">
                  <c:v>922132.8272650002</c:v>
                </c:pt>
                <c:pt idx="331">
                  <c:v>863471.88115666632</c:v>
                </c:pt>
                <c:pt idx="332">
                  <c:v>909345.23549000034</c:v>
                </c:pt>
                <c:pt idx="333">
                  <c:v>899807.36859500024</c:v>
                </c:pt>
                <c:pt idx="334">
                  <c:v>895523.87900166668</c:v>
                </c:pt>
                <c:pt idx="335">
                  <c:v>949084.86963500024</c:v>
                </c:pt>
                <c:pt idx="336">
                  <c:v>936549.40244166693</c:v>
                </c:pt>
                <c:pt idx="337">
                  <c:v>924486.66135666659</c:v>
                </c:pt>
                <c:pt idx="338">
                  <c:v>878397.41458833357</c:v>
                </c:pt>
                <c:pt idx="339">
                  <c:v>917197.46479833347</c:v>
                </c:pt>
                <c:pt idx="340">
                  <c:v>919909.6903716668</c:v>
                </c:pt>
                <c:pt idx="341">
                  <c:v>907635.4869499997</c:v>
                </c:pt>
                <c:pt idx="342">
                  <c:v>913010.93989999988</c:v>
                </c:pt>
                <c:pt idx="343">
                  <c:v>899297.27542666683</c:v>
                </c:pt>
                <c:pt idx="344">
                  <c:v>896091.21035333385</c:v>
                </c:pt>
                <c:pt idx="345">
                  <c:v>915650.46207500016</c:v>
                </c:pt>
                <c:pt idx="346">
                  <c:v>934373.25285999954</c:v>
                </c:pt>
                <c:pt idx="347">
                  <c:v>916129.86824166705</c:v>
                </c:pt>
                <c:pt idx="348">
                  <c:v>840419.30535333301</c:v>
                </c:pt>
                <c:pt idx="349">
                  <c:v>836320.5655583333</c:v>
                </c:pt>
                <c:pt idx="350">
                  <c:v>866541.12972333306</c:v>
                </c:pt>
                <c:pt idx="351">
                  <c:v>866284.38692999969</c:v>
                </c:pt>
                <c:pt idx="352">
                  <c:v>886765.63224166702</c:v>
                </c:pt>
                <c:pt idx="353">
                  <c:v>872643.54617333366</c:v>
                </c:pt>
                <c:pt idx="354">
                  <c:v>831235.82373333315</c:v>
                </c:pt>
                <c:pt idx="355">
                  <c:v>798685.95098166715</c:v>
                </c:pt>
                <c:pt idx="356">
                  <c:v>818317.18264000025</c:v>
                </c:pt>
                <c:pt idx="357">
                  <c:v>849530.85159333341</c:v>
                </c:pt>
                <c:pt idx="358">
                  <c:v>844742.19342833315</c:v>
                </c:pt>
                <c:pt idx="359">
                  <c:v>860329.21121333307</c:v>
                </c:pt>
                <c:pt idx="360">
                  <c:v>862658.51693333348</c:v>
                </c:pt>
                <c:pt idx="361">
                  <c:v>805922.90231833328</c:v>
                </c:pt>
                <c:pt idx="362">
                  <c:v>809904.22531666711</c:v>
                </c:pt>
                <c:pt idx="363">
                  <c:v>900091.47571999987</c:v>
                </c:pt>
                <c:pt idx="364">
                  <c:v>929549.71714166657</c:v>
                </c:pt>
                <c:pt idx="365">
                  <c:v>931197.25739666657</c:v>
                </c:pt>
                <c:pt idx="366">
                  <c:v>932986.78316333366</c:v>
                </c:pt>
                <c:pt idx="367">
                  <c:v>909779.64721999981</c:v>
                </c:pt>
                <c:pt idx="368">
                  <c:v>869907.0749649998</c:v>
                </c:pt>
                <c:pt idx="369">
                  <c:v>841860.7597450004</c:v>
                </c:pt>
                <c:pt idx="370">
                  <c:v>900010.79411833384</c:v>
                </c:pt>
                <c:pt idx="371">
                  <c:v>890783.70353000064</c:v>
                </c:pt>
                <c:pt idx="372">
                  <c:v>902631.80086499976</c:v>
                </c:pt>
                <c:pt idx="373">
                  <c:v>905797.55326666683</c:v>
                </c:pt>
                <c:pt idx="374">
                  <c:v>906456.93890499976</c:v>
                </c:pt>
                <c:pt idx="375">
                  <c:v>836461.36510499998</c:v>
                </c:pt>
                <c:pt idx="376">
                  <c:v>798010.50753500022</c:v>
                </c:pt>
                <c:pt idx="377">
                  <c:v>884573.22315833287</c:v>
                </c:pt>
                <c:pt idx="378">
                  <c:v>883909.77216833318</c:v>
                </c:pt>
                <c:pt idx="379">
                  <c:v>880118.84495000017</c:v>
                </c:pt>
                <c:pt idx="380">
                  <c:v>864735.24213166675</c:v>
                </c:pt>
                <c:pt idx="381">
                  <c:v>844135.46951166645</c:v>
                </c:pt>
                <c:pt idx="382">
                  <c:v>788051.26919500018</c:v>
                </c:pt>
                <c:pt idx="383">
                  <c:v>789169.8813583334</c:v>
                </c:pt>
                <c:pt idx="384">
                  <c:v>844987.36262833327</c:v>
                </c:pt>
                <c:pt idx="385">
                  <c:v>871178.17374</c:v>
                </c:pt>
                <c:pt idx="386">
                  <c:v>867164.40431500005</c:v>
                </c:pt>
                <c:pt idx="387">
                  <c:v>842020.17851333367</c:v>
                </c:pt>
                <c:pt idx="388">
                  <c:v>842598.22629333322</c:v>
                </c:pt>
                <c:pt idx="389">
                  <c:v>786811.63829666667</c:v>
                </c:pt>
                <c:pt idx="390">
                  <c:v>780639.70713500003</c:v>
                </c:pt>
                <c:pt idx="391">
                  <c:v>797598.13526166696</c:v>
                </c:pt>
                <c:pt idx="392">
                  <c:v>799463.49908666685</c:v>
                </c:pt>
                <c:pt idx="393">
                  <c:v>795205.80820166646</c:v>
                </c:pt>
                <c:pt idx="394">
                  <c:v>763018.51566166675</c:v>
                </c:pt>
                <c:pt idx="395">
                  <c:v>737681.54683999997</c:v>
                </c:pt>
                <c:pt idx="396">
                  <c:v>713506.06694833341</c:v>
                </c:pt>
                <c:pt idx="397">
                  <c:v>719803.91861999966</c:v>
                </c:pt>
                <c:pt idx="398">
                  <c:v>768036.20794666675</c:v>
                </c:pt>
                <c:pt idx="399">
                  <c:v>761155.05169333378</c:v>
                </c:pt>
                <c:pt idx="400">
                  <c:v>749424.36822999956</c:v>
                </c:pt>
                <c:pt idx="401">
                  <c:v>756853.62028166663</c:v>
                </c:pt>
                <c:pt idx="402">
                  <c:v>743686.35002333333</c:v>
                </c:pt>
                <c:pt idx="403">
                  <c:v>694056.0887516666</c:v>
                </c:pt>
                <c:pt idx="404">
                  <c:v>659368.41005333338</c:v>
                </c:pt>
                <c:pt idx="405">
                  <c:v>718560.33231833344</c:v>
                </c:pt>
                <c:pt idx="406">
                  <c:v>755767.66408166685</c:v>
                </c:pt>
                <c:pt idx="407">
                  <c:v>765083.62245499995</c:v>
                </c:pt>
                <c:pt idx="408">
                  <c:v>779106.22592833347</c:v>
                </c:pt>
                <c:pt idx="409">
                  <c:v>743611.64037166676</c:v>
                </c:pt>
                <c:pt idx="410">
                  <c:v>744274.69141500024</c:v>
                </c:pt>
                <c:pt idx="411">
                  <c:v>729355.60181499994</c:v>
                </c:pt>
                <c:pt idx="412">
                  <c:v>735823.09623000002</c:v>
                </c:pt>
                <c:pt idx="413">
                  <c:v>778244.02943</c:v>
                </c:pt>
                <c:pt idx="414">
                  <c:v>779055.62996666646</c:v>
                </c:pt>
                <c:pt idx="415">
                  <c:v>780145.48880000005</c:v>
                </c:pt>
                <c:pt idx="416">
                  <c:v>773815.39624833339</c:v>
                </c:pt>
                <c:pt idx="417">
                  <c:v>753203.26594833343</c:v>
                </c:pt>
                <c:pt idx="418">
                  <c:v>733487.94385333301</c:v>
                </c:pt>
                <c:pt idx="419">
                  <c:v>785297.54118333303</c:v>
                </c:pt>
                <c:pt idx="420">
                  <c:v>733241.11696833337</c:v>
                </c:pt>
                <c:pt idx="421">
                  <c:v>768371.74152166641</c:v>
                </c:pt>
                <c:pt idx="422">
                  <c:v>794006.16591333319</c:v>
                </c:pt>
                <c:pt idx="423">
                  <c:v>804769.59610666672</c:v>
                </c:pt>
                <c:pt idx="424">
                  <c:v>757594.69572499976</c:v>
                </c:pt>
                <c:pt idx="425">
                  <c:v>749705.89350499958</c:v>
                </c:pt>
                <c:pt idx="426">
                  <c:v>758059.30119000014</c:v>
                </c:pt>
                <c:pt idx="427">
                  <c:v>797589.42654666619</c:v>
                </c:pt>
                <c:pt idx="428">
                  <c:v>811564.25108833332</c:v>
                </c:pt>
                <c:pt idx="429">
                  <c:v>803194.42119499994</c:v>
                </c:pt>
                <c:pt idx="430">
                  <c:v>801097.26670499996</c:v>
                </c:pt>
                <c:pt idx="431">
                  <c:v>744694.31027499982</c:v>
                </c:pt>
                <c:pt idx="432">
                  <c:v>755108.18418500002</c:v>
                </c:pt>
                <c:pt idx="433">
                  <c:v>794806.11548166664</c:v>
                </c:pt>
                <c:pt idx="434">
                  <c:v>798416.58324666612</c:v>
                </c:pt>
                <c:pt idx="435">
                  <c:v>812299.52745166654</c:v>
                </c:pt>
                <c:pt idx="436">
                  <c:v>773126.75498666661</c:v>
                </c:pt>
                <c:pt idx="437">
                  <c:v>772710.7773800001</c:v>
                </c:pt>
                <c:pt idx="438">
                  <c:v>753326.07939500059</c:v>
                </c:pt>
                <c:pt idx="439">
                  <c:v>743102.64228999999</c:v>
                </c:pt>
                <c:pt idx="440">
                  <c:v>783739.83600833325</c:v>
                </c:pt>
                <c:pt idx="441">
                  <c:v>781859.89233666647</c:v>
                </c:pt>
                <c:pt idx="442">
                  <c:v>791865.70377666655</c:v>
                </c:pt>
                <c:pt idx="443">
                  <c:v>824292.92377666698</c:v>
                </c:pt>
                <c:pt idx="444">
                  <c:v>830275.16697666689</c:v>
                </c:pt>
                <c:pt idx="445">
                  <c:v>766267.16620500002</c:v>
                </c:pt>
                <c:pt idx="446">
                  <c:v>781273.08392833325</c:v>
                </c:pt>
                <c:pt idx="447">
                  <c:v>817886.60850333283</c:v>
                </c:pt>
                <c:pt idx="448">
                  <c:v>816861.273865</c:v>
                </c:pt>
                <c:pt idx="449">
                  <c:v>788161.29869833367</c:v>
                </c:pt>
                <c:pt idx="450">
                  <c:v>819786.26953833294</c:v>
                </c:pt>
                <c:pt idx="451">
                  <c:v>822620.14073333354</c:v>
                </c:pt>
                <c:pt idx="452">
                  <c:v>766367.57319833373</c:v>
                </c:pt>
                <c:pt idx="453">
                  <c:v>774538.14646833309</c:v>
                </c:pt>
                <c:pt idx="454">
                  <c:v>854490.54539833323</c:v>
                </c:pt>
                <c:pt idx="455">
                  <c:v>862492.36457500025</c:v>
                </c:pt>
                <c:pt idx="456">
                  <c:v>869558.8933583335</c:v>
                </c:pt>
                <c:pt idx="457">
                  <c:v>858709.31895166682</c:v>
                </c:pt>
                <c:pt idx="458">
                  <c:v>865070.57365833351</c:v>
                </c:pt>
                <c:pt idx="459">
                  <c:v>825094.29456833319</c:v>
                </c:pt>
                <c:pt idx="460">
                  <c:v>821485.10063499969</c:v>
                </c:pt>
                <c:pt idx="461">
                  <c:v>875600.01523333357</c:v>
                </c:pt>
                <c:pt idx="462">
                  <c:v>877092.86749400012</c:v>
                </c:pt>
                <c:pt idx="463">
                  <c:v>898018.9265099999</c:v>
                </c:pt>
                <c:pt idx="464">
                  <c:v>884705.22255666647</c:v>
                </c:pt>
                <c:pt idx="465">
                  <c:v>881119.87322666636</c:v>
                </c:pt>
                <c:pt idx="466">
                  <c:v>829966.64635166666</c:v>
                </c:pt>
                <c:pt idx="467">
                  <c:v>824633.79531666683</c:v>
                </c:pt>
                <c:pt idx="468">
                  <c:v>838465.48020166706</c:v>
                </c:pt>
                <c:pt idx="469">
                  <c:v>863486.45829000021</c:v>
                </c:pt>
                <c:pt idx="470">
                  <c:v>858914.10865500057</c:v>
                </c:pt>
                <c:pt idx="471">
                  <c:v>863012.73037833325</c:v>
                </c:pt>
                <c:pt idx="472">
                  <c:v>885350.6349083333</c:v>
                </c:pt>
                <c:pt idx="473">
                  <c:v>862480.42017000006</c:v>
                </c:pt>
                <c:pt idx="474">
                  <c:v>852464.89102833311</c:v>
                </c:pt>
                <c:pt idx="475">
                  <c:v>885994.14847000001</c:v>
                </c:pt>
                <c:pt idx="476">
                  <c:v>890199.94740499998</c:v>
                </c:pt>
                <c:pt idx="477">
                  <c:v>898639.02710499999</c:v>
                </c:pt>
                <c:pt idx="478">
                  <c:v>894551.48641166638</c:v>
                </c:pt>
                <c:pt idx="479">
                  <c:v>891651.35746166657</c:v>
                </c:pt>
                <c:pt idx="480">
                  <c:v>847182.32807666634</c:v>
                </c:pt>
                <c:pt idx="481">
                  <c:v>834841.72903666669</c:v>
                </c:pt>
                <c:pt idx="482">
                  <c:v>886935.68557333353</c:v>
                </c:pt>
                <c:pt idx="483">
                  <c:v>906999.4458816672</c:v>
                </c:pt>
                <c:pt idx="484">
                  <c:v>896273.81821500009</c:v>
                </c:pt>
                <c:pt idx="485">
                  <c:v>879038.28910500044</c:v>
                </c:pt>
                <c:pt idx="486">
                  <c:v>860151.10397833318</c:v>
                </c:pt>
                <c:pt idx="487">
                  <c:v>844371.13001666637</c:v>
                </c:pt>
                <c:pt idx="488">
                  <c:v>833279.16083666659</c:v>
                </c:pt>
                <c:pt idx="489">
                  <c:v>870738.13948333322</c:v>
                </c:pt>
                <c:pt idx="490">
                  <c:v>829814.95204666629</c:v>
                </c:pt>
                <c:pt idx="491">
                  <c:v>831558.48332833324</c:v>
                </c:pt>
                <c:pt idx="492">
                  <c:v>843977.520625</c:v>
                </c:pt>
                <c:pt idx="493">
                  <c:v>855914.05323166645</c:v>
                </c:pt>
                <c:pt idx="494">
                  <c:v>806732.58075499965</c:v>
                </c:pt>
                <c:pt idx="495">
                  <c:v>813486.29804166697</c:v>
                </c:pt>
                <c:pt idx="496">
                  <c:v>876557.33271499991</c:v>
                </c:pt>
                <c:pt idx="497">
                  <c:v>876724.57338499976</c:v>
                </c:pt>
                <c:pt idx="498">
                  <c:v>853334.43604833353</c:v>
                </c:pt>
                <c:pt idx="499">
                  <c:v>865500.20243000006</c:v>
                </c:pt>
                <c:pt idx="500">
                  <c:v>864684.93016500003</c:v>
                </c:pt>
                <c:pt idx="501">
                  <c:v>840099.55292499997</c:v>
                </c:pt>
                <c:pt idx="502">
                  <c:v>828500.43018333346</c:v>
                </c:pt>
                <c:pt idx="503">
                  <c:v>863837.35021333315</c:v>
                </c:pt>
                <c:pt idx="504">
                  <c:v>860894.95840499958</c:v>
                </c:pt>
                <c:pt idx="505">
                  <c:v>838058.20948333328</c:v>
                </c:pt>
                <c:pt idx="506">
                  <c:v>850534.80057166668</c:v>
                </c:pt>
                <c:pt idx="507">
                  <c:v>842447.9884033337</c:v>
                </c:pt>
                <c:pt idx="508">
                  <c:v>801607.77442833339</c:v>
                </c:pt>
                <c:pt idx="509">
                  <c:v>791192.33844333352</c:v>
                </c:pt>
                <c:pt idx="510">
                  <c:v>830961.58741833316</c:v>
                </c:pt>
                <c:pt idx="511">
                  <c:v>813568.96316499996</c:v>
                </c:pt>
                <c:pt idx="512">
                  <c:v>795736.99525833339</c:v>
                </c:pt>
                <c:pt idx="513">
                  <c:v>819638.33517666685</c:v>
                </c:pt>
                <c:pt idx="514">
                  <c:v>819832.78112500033</c:v>
                </c:pt>
                <c:pt idx="515">
                  <c:v>786304.55581333302</c:v>
                </c:pt>
                <c:pt idx="516">
                  <c:v>767622.87663333316</c:v>
                </c:pt>
                <c:pt idx="517">
                  <c:v>822183.1646550002</c:v>
                </c:pt>
                <c:pt idx="518">
                  <c:v>823781.11234500003</c:v>
                </c:pt>
                <c:pt idx="519">
                  <c:v>852244.15844000003</c:v>
                </c:pt>
                <c:pt idx="520">
                  <c:v>867924.31664666685</c:v>
                </c:pt>
                <c:pt idx="521">
                  <c:v>841956.30891833315</c:v>
                </c:pt>
                <c:pt idx="522">
                  <c:v>788938.92273833312</c:v>
                </c:pt>
                <c:pt idx="523">
                  <c:v>789067.02765683341</c:v>
                </c:pt>
                <c:pt idx="524">
                  <c:v>845075.07545583369</c:v>
                </c:pt>
                <c:pt idx="525">
                  <c:v>850041.08505666675</c:v>
                </c:pt>
                <c:pt idx="526">
                  <c:v>835980.93288033328</c:v>
                </c:pt>
                <c:pt idx="527">
                  <c:v>818244.13990300032</c:v>
                </c:pt>
                <c:pt idx="528">
                  <c:v>797387.26152399974</c:v>
                </c:pt>
                <c:pt idx="529">
                  <c:v>765197.26937549992</c:v>
                </c:pt>
                <c:pt idx="530">
                  <c:v>752481.51066833315</c:v>
                </c:pt>
                <c:pt idx="531">
                  <c:v>786787.8993066668</c:v>
                </c:pt>
                <c:pt idx="532">
                  <c:v>780501.28683833347</c:v>
                </c:pt>
                <c:pt idx="533">
                  <c:v>755054.65531666647</c:v>
                </c:pt>
                <c:pt idx="534">
                  <c:v>770634.6409699996</c:v>
                </c:pt>
                <c:pt idx="535">
                  <c:v>782922.88381499983</c:v>
                </c:pt>
                <c:pt idx="536">
                  <c:v>791573.02180166659</c:v>
                </c:pt>
                <c:pt idx="537">
                  <c:v>786643.13700166671</c:v>
                </c:pt>
                <c:pt idx="538">
                  <c:v>861689.18725166668</c:v>
                </c:pt>
                <c:pt idx="539">
                  <c:v>848361.71518333373</c:v>
                </c:pt>
                <c:pt idx="540">
                  <c:v>843378.49530333315</c:v>
                </c:pt>
                <c:pt idx="541">
                  <c:v>844647.58385333337</c:v>
                </c:pt>
                <c:pt idx="542">
                  <c:v>813769.66950166679</c:v>
                </c:pt>
                <c:pt idx="543">
                  <c:v>780736.30349333351</c:v>
                </c:pt>
                <c:pt idx="544">
                  <c:v>777461.84452666657</c:v>
                </c:pt>
                <c:pt idx="545">
                  <c:v>829143.09044499975</c:v>
                </c:pt>
                <c:pt idx="546">
                  <c:v>845779.40928999998</c:v>
                </c:pt>
                <c:pt idx="547">
                  <c:v>844964.19937833305</c:v>
                </c:pt>
                <c:pt idx="548">
                  <c:v>827178.3588749998</c:v>
                </c:pt>
                <c:pt idx="549">
                  <c:v>796263.90763999999</c:v>
                </c:pt>
                <c:pt idx="550">
                  <c:v>745382.80337500025</c:v>
                </c:pt>
                <c:pt idx="551">
                  <c:v>699689.37967000029</c:v>
                </c:pt>
                <c:pt idx="552">
                  <c:v>761258.31859666598</c:v>
                </c:pt>
                <c:pt idx="553">
                  <c:v>796536.29992666689</c:v>
                </c:pt>
                <c:pt idx="554">
                  <c:v>779589.56771833287</c:v>
                </c:pt>
                <c:pt idx="555">
                  <c:v>788638.61598166649</c:v>
                </c:pt>
                <c:pt idx="556">
                  <c:v>795863.07977833378</c:v>
                </c:pt>
                <c:pt idx="557">
                  <c:v>761257.83011166693</c:v>
                </c:pt>
                <c:pt idx="558">
                  <c:v>749488.4424216667</c:v>
                </c:pt>
                <c:pt idx="559">
                  <c:v>783956.39466666663</c:v>
                </c:pt>
                <c:pt idx="560">
                  <c:v>796781.55601166666</c:v>
                </c:pt>
                <c:pt idx="561">
                  <c:v>769550.59951999981</c:v>
                </c:pt>
                <c:pt idx="562">
                  <c:v>771463.26284666674</c:v>
                </c:pt>
                <c:pt idx="563">
                  <c:v>770899.31528166682</c:v>
                </c:pt>
                <c:pt idx="564">
                  <c:v>700596.3757750002</c:v>
                </c:pt>
                <c:pt idx="565">
                  <c:v>694711.54179500008</c:v>
                </c:pt>
                <c:pt idx="566">
                  <c:v>714449.34243333328</c:v>
                </c:pt>
                <c:pt idx="567">
                  <c:v>751254.17702833354</c:v>
                </c:pt>
                <c:pt idx="568">
                  <c:v>757984.75142833334</c:v>
                </c:pt>
                <c:pt idx="569">
                  <c:v>751419.04898833332</c:v>
                </c:pt>
                <c:pt idx="570">
                  <c:v>758249.66547166696</c:v>
                </c:pt>
                <c:pt idx="571">
                  <c:v>689770.11301500001</c:v>
                </c:pt>
                <c:pt idx="572">
                  <c:v>632089.17382500006</c:v>
                </c:pt>
                <c:pt idx="573">
                  <c:v>734295.21931499941</c:v>
                </c:pt>
                <c:pt idx="574">
                  <c:v>743842.13063333358</c:v>
                </c:pt>
                <c:pt idx="575">
                  <c:v>756741.22182833333</c:v>
                </c:pt>
                <c:pt idx="576">
                  <c:v>749562.05770499981</c:v>
                </c:pt>
                <c:pt idx="577">
                  <c:v>743372.31351166673</c:v>
                </c:pt>
                <c:pt idx="578">
                  <c:v>722203.9792766663</c:v>
                </c:pt>
                <c:pt idx="579">
                  <c:v>712411.0572800003</c:v>
                </c:pt>
                <c:pt idx="580">
                  <c:v>741035.27122333355</c:v>
                </c:pt>
                <c:pt idx="581">
                  <c:v>771600.01268833363</c:v>
                </c:pt>
                <c:pt idx="582">
                  <c:v>753637.13133899972</c:v>
                </c:pt>
                <c:pt idx="583">
                  <c:v>766096.17879699997</c:v>
                </c:pt>
                <c:pt idx="584">
                  <c:v>760546.98162166739</c:v>
                </c:pt>
                <c:pt idx="585">
                  <c:v>711637.76563500019</c:v>
                </c:pt>
                <c:pt idx="586">
                  <c:v>692464.7647466663</c:v>
                </c:pt>
                <c:pt idx="587">
                  <c:v>753015.92685333348</c:v>
                </c:pt>
                <c:pt idx="588">
                  <c:v>760324.62304166658</c:v>
                </c:pt>
                <c:pt idx="589">
                  <c:v>751596.24964500009</c:v>
                </c:pt>
                <c:pt idx="590">
                  <c:v>736217.00443499989</c:v>
                </c:pt>
                <c:pt idx="591">
                  <c:v>760649.65549499984</c:v>
                </c:pt>
                <c:pt idx="592">
                  <c:v>707645.84604166669</c:v>
                </c:pt>
                <c:pt idx="593">
                  <c:v>685987.97279833315</c:v>
                </c:pt>
                <c:pt idx="594">
                  <c:v>752722.95715499984</c:v>
                </c:pt>
                <c:pt idx="595">
                  <c:v>749354.72956833337</c:v>
                </c:pt>
                <c:pt idx="596">
                  <c:v>731000.14651000034</c:v>
                </c:pt>
                <c:pt idx="597">
                  <c:v>740163.19291666627</c:v>
                </c:pt>
                <c:pt idx="598">
                  <c:v>744121.66754166665</c:v>
                </c:pt>
                <c:pt idx="599">
                  <c:v>719904.15804833348</c:v>
                </c:pt>
                <c:pt idx="600">
                  <c:v>712161.20264166663</c:v>
                </c:pt>
                <c:pt idx="601">
                  <c:v>750450.93607000017</c:v>
                </c:pt>
                <c:pt idx="602">
                  <c:v>738753.1901633332</c:v>
                </c:pt>
                <c:pt idx="603">
                  <c:v>721773.54091333295</c:v>
                </c:pt>
                <c:pt idx="604">
                  <c:v>761335.54703999963</c:v>
                </c:pt>
                <c:pt idx="605">
                  <c:v>749750.33674000017</c:v>
                </c:pt>
                <c:pt idx="606">
                  <c:v>710706.45892166672</c:v>
                </c:pt>
                <c:pt idx="607">
                  <c:v>696555.3505549999</c:v>
                </c:pt>
                <c:pt idx="608">
                  <c:v>757164.86794500053</c:v>
                </c:pt>
                <c:pt idx="609">
                  <c:v>772194.88372333336</c:v>
                </c:pt>
                <c:pt idx="610">
                  <c:v>765537.68614333333</c:v>
                </c:pt>
                <c:pt idx="611">
                  <c:v>785253.7408766665</c:v>
                </c:pt>
                <c:pt idx="612">
                  <c:v>769854.24480500014</c:v>
                </c:pt>
                <c:pt idx="613">
                  <c:v>719685.84472500044</c:v>
                </c:pt>
                <c:pt idx="614">
                  <c:v>704076.22293333325</c:v>
                </c:pt>
                <c:pt idx="615">
                  <c:v>743800.43360000057</c:v>
                </c:pt>
                <c:pt idx="616">
                  <c:v>753261.47829166695</c:v>
                </c:pt>
                <c:pt idx="617">
                  <c:v>744686.60572833347</c:v>
                </c:pt>
                <c:pt idx="618">
                  <c:v>767946.04209833289</c:v>
                </c:pt>
                <c:pt idx="619">
                  <c:v>770990.27048166678</c:v>
                </c:pt>
                <c:pt idx="620">
                  <c:v>746161.13024666707</c:v>
                </c:pt>
                <c:pt idx="621">
                  <c:v>731695.82872000034</c:v>
                </c:pt>
                <c:pt idx="622">
                  <c:v>798458.70463500021</c:v>
                </c:pt>
                <c:pt idx="623">
                  <c:v>781947.45125833317</c:v>
                </c:pt>
                <c:pt idx="624">
                  <c:v>795197.884716667</c:v>
                </c:pt>
                <c:pt idx="625">
                  <c:v>803972.74999499985</c:v>
                </c:pt>
                <c:pt idx="626">
                  <c:v>805505.42368666676</c:v>
                </c:pt>
                <c:pt idx="627">
                  <c:v>754567.5359116667</c:v>
                </c:pt>
                <c:pt idx="628">
                  <c:v>708843.78908500017</c:v>
                </c:pt>
                <c:pt idx="629">
                  <c:v>751122.08700833295</c:v>
                </c:pt>
                <c:pt idx="630">
                  <c:v>764990.75169833319</c:v>
                </c:pt>
                <c:pt idx="631">
                  <c:v>757034.57189833303</c:v>
                </c:pt>
                <c:pt idx="632">
                  <c:v>781917.30944500025</c:v>
                </c:pt>
                <c:pt idx="633">
                  <c:v>789779.52240833349</c:v>
                </c:pt>
                <c:pt idx="634">
                  <c:v>757669.43711333361</c:v>
                </c:pt>
                <c:pt idx="635">
                  <c:v>755698.27433166665</c:v>
                </c:pt>
                <c:pt idx="636">
                  <c:v>804874.66021666653</c:v>
                </c:pt>
                <c:pt idx="637">
                  <c:v>823583.01459666668</c:v>
                </c:pt>
                <c:pt idx="638">
                  <c:v>829534.63379500015</c:v>
                </c:pt>
                <c:pt idx="639">
                  <c:v>849650.57793333323</c:v>
                </c:pt>
                <c:pt idx="640">
                  <c:v>832007.79059166659</c:v>
                </c:pt>
                <c:pt idx="641">
                  <c:v>764822.30135333329</c:v>
                </c:pt>
                <c:pt idx="642">
                  <c:v>733650.72989999969</c:v>
                </c:pt>
                <c:pt idx="643">
                  <c:v>786134.65799333341</c:v>
                </c:pt>
                <c:pt idx="644">
                  <c:v>803121.01382000023</c:v>
                </c:pt>
                <c:pt idx="645">
                  <c:v>796938.76604333357</c:v>
                </c:pt>
                <c:pt idx="646">
                  <c:v>801435.28051666648</c:v>
                </c:pt>
                <c:pt idx="647">
                  <c:v>804520.9133316665</c:v>
                </c:pt>
                <c:pt idx="648">
                  <c:v>771162.53970166657</c:v>
                </c:pt>
                <c:pt idx="649">
                  <c:v>770821.4450933336</c:v>
                </c:pt>
                <c:pt idx="650">
                  <c:v>847788.2886783334</c:v>
                </c:pt>
                <c:pt idx="651">
                  <c:v>855427.21335333271</c:v>
                </c:pt>
                <c:pt idx="652">
                  <c:v>839402.40771000006</c:v>
                </c:pt>
                <c:pt idx="653">
                  <c:v>865866.40828333353</c:v>
                </c:pt>
                <c:pt idx="654">
                  <c:v>864372.78408833349</c:v>
                </c:pt>
                <c:pt idx="655">
                  <c:v>851998.52562333329</c:v>
                </c:pt>
                <c:pt idx="656">
                  <c:v>824609.74747499998</c:v>
                </c:pt>
                <c:pt idx="657">
                  <c:v>873373.04437000013</c:v>
                </c:pt>
                <c:pt idx="658">
                  <c:v>880341.08374000026</c:v>
                </c:pt>
                <c:pt idx="659">
                  <c:v>882224.13709999982</c:v>
                </c:pt>
                <c:pt idx="660">
                  <c:v>865739.35213666642</c:v>
                </c:pt>
                <c:pt idx="661">
                  <c:v>885124.81724166661</c:v>
                </c:pt>
                <c:pt idx="662">
                  <c:v>850567.15729666699</c:v>
                </c:pt>
                <c:pt idx="663">
                  <c:v>806494.53572333348</c:v>
                </c:pt>
                <c:pt idx="664">
                  <c:v>728700.24342833343</c:v>
                </c:pt>
                <c:pt idx="665">
                  <c:v>760900.54536833323</c:v>
                </c:pt>
                <c:pt idx="666">
                  <c:v>820730.02346166654</c:v>
                </c:pt>
                <c:pt idx="667">
                  <c:v>877316.90447499987</c:v>
                </c:pt>
                <c:pt idx="668">
                  <c:v>886736.79095500021</c:v>
                </c:pt>
                <c:pt idx="669">
                  <c:v>834840.08232333336</c:v>
                </c:pt>
                <c:pt idx="670">
                  <c:v>813014.27985166688</c:v>
                </c:pt>
                <c:pt idx="671">
                  <c:v>825464.81821333372</c:v>
                </c:pt>
                <c:pt idx="672">
                  <c:v>849441.05824166641</c:v>
                </c:pt>
                <c:pt idx="673">
                  <c:v>845382.67408999987</c:v>
                </c:pt>
                <c:pt idx="674">
                  <c:v>860200.60566333332</c:v>
                </c:pt>
                <c:pt idx="675">
                  <c:v>881353.79132666637</c:v>
                </c:pt>
                <c:pt idx="676">
                  <c:v>861869.09632499993</c:v>
                </c:pt>
                <c:pt idx="677">
                  <c:v>866292.07665499975</c:v>
                </c:pt>
                <c:pt idx="678">
                  <c:v>892697.51610333333</c:v>
                </c:pt>
                <c:pt idx="679">
                  <c:v>896834.03886666684</c:v>
                </c:pt>
                <c:pt idx="680">
                  <c:v>862157.09640333347</c:v>
                </c:pt>
                <c:pt idx="681">
                  <c:v>880775.26239666657</c:v>
                </c:pt>
                <c:pt idx="682">
                  <c:v>873487.78360333364</c:v>
                </c:pt>
                <c:pt idx="683">
                  <c:v>811735.66184666625</c:v>
                </c:pt>
                <c:pt idx="684">
                  <c:v>771238.59610666661</c:v>
                </c:pt>
                <c:pt idx="685">
                  <c:v>807032.06880833313</c:v>
                </c:pt>
                <c:pt idx="686">
                  <c:v>811351.51997499983</c:v>
                </c:pt>
                <c:pt idx="687">
                  <c:v>853091.21008833346</c:v>
                </c:pt>
                <c:pt idx="688">
                  <c:v>862255.93867666635</c:v>
                </c:pt>
                <c:pt idx="689">
                  <c:v>856384.21399166679</c:v>
                </c:pt>
                <c:pt idx="690">
                  <c:v>845283.6661516669</c:v>
                </c:pt>
                <c:pt idx="691">
                  <c:v>854841.36365833343</c:v>
                </c:pt>
                <c:pt idx="692">
                  <c:v>886870.64887666644</c:v>
                </c:pt>
                <c:pt idx="693">
                  <c:v>899268.30116166722</c:v>
                </c:pt>
                <c:pt idx="694">
                  <c:v>906329.50037166674</c:v>
                </c:pt>
                <c:pt idx="695">
                  <c:v>926462.78694500006</c:v>
                </c:pt>
                <c:pt idx="696">
                  <c:v>900875.59332166659</c:v>
                </c:pt>
                <c:pt idx="697">
                  <c:v>895216.37803833326</c:v>
                </c:pt>
                <c:pt idx="698">
                  <c:v>885201.06522499991</c:v>
                </c:pt>
                <c:pt idx="699">
                  <c:v>915047.06777666707</c:v>
                </c:pt>
                <c:pt idx="700">
                  <c:v>872198.96434000065</c:v>
                </c:pt>
                <c:pt idx="701">
                  <c:v>822061.34217166679</c:v>
                </c:pt>
                <c:pt idx="702">
                  <c:v>822194.78789166687</c:v>
                </c:pt>
                <c:pt idx="703">
                  <c:v>813836.95132333285</c:v>
                </c:pt>
                <c:pt idx="704">
                  <c:v>789071.04352999968</c:v>
                </c:pt>
                <c:pt idx="705">
                  <c:v>773488.38217666629</c:v>
                </c:pt>
                <c:pt idx="706">
                  <c:v>848824.09799166641</c:v>
                </c:pt>
                <c:pt idx="707">
                  <c:v>873385.11288166652</c:v>
                </c:pt>
                <c:pt idx="708">
                  <c:v>889965.70302166685</c:v>
                </c:pt>
                <c:pt idx="709">
                  <c:v>902638.28094833333</c:v>
                </c:pt>
                <c:pt idx="710">
                  <c:v>918877.00531666644</c:v>
                </c:pt>
                <c:pt idx="711">
                  <c:v>886386.14776000031</c:v>
                </c:pt>
                <c:pt idx="712">
                  <c:v>837200.01712666685</c:v>
                </c:pt>
                <c:pt idx="713">
                  <c:v>891884.05421499989</c:v>
                </c:pt>
                <c:pt idx="714">
                  <c:v>924397.69177000003</c:v>
                </c:pt>
                <c:pt idx="715">
                  <c:v>889955.2115583336</c:v>
                </c:pt>
                <c:pt idx="716">
                  <c:v>908613.52013833332</c:v>
                </c:pt>
                <c:pt idx="717">
                  <c:v>896430.82792666671</c:v>
                </c:pt>
                <c:pt idx="718">
                  <c:v>855891.68553333322</c:v>
                </c:pt>
                <c:pt idx="719">
                  <c:v>840944.5371266664</c:v>
                </c:pt>
                <c:pt idx="720">
                  <c:v>851485.56628833362</c:v>
                </c:pt>
                <c:pt idx="721">
                  <c:v>823566.72801166633</c:v>
                </c:pt>
                <c:pt idx="722">
                  <c:v>843777.70231166692</c:v>
                </c:pt>
                <c:pt idx="723">
                  <c:v>868067.90911500005</c:v>
                </c:pt>
                <c:pt idx="724">
                  <c:v>864159.79434000026</c:v>
                </c:pt>
                <c:pt idx="725">
                  <c:v>830811.36790333351</c:v>
                </c:pt>
                <c:pt idx="726">
                  <c:v>810926.63500166638</c:v>
                </c:pt>
                <c:pt idx="727">
                  <c:v>854303.05840000033</c:v>
                </c:pt>
                <c:pt idx="728">
                  <c:v>838900.27484999981</c:v>
                </c:pt>
                <c:pt idx="729">
                  <c:v>828879.84504333313</c:v>
                </c:pt>
                <c:pt idx="730">
                  <c:v>868509.53828500002</c:v>
                </c:pt>
                <c:pt idx="731">
                  <c:v>867889.22320666711</c:v>
                </c:pt>
                <c:pt idx="732">
                  <c:v>851417.15594500012</c:v>
                </c:pt>
                <c:pt idx="733">
                  <c:v>824174.09645833331</c:v>
                </c:pt>
                <c:pt idx="734">
                  <c:v>840218.52287333354</c:v>
                </c:pt>
                <c:pt idx="735">
                  <c:v>797962.42041999975</c:v>
                </c:pt>
                <c:pt idx="736">
                  <c:v>809638.34286000021</c:v>
                </c:pt>
                <c:pt idx="737">
                  <c:v>806421.7130633333</c:v>
                </c:pt>
                <c:pt idx="738">
                  <c:v>787581.1499249998</c:v>
                </c:pt>
                <c:pt idx="739">
                  <c:v>757177.53441333352</c:v>
                </c:pt>
                <c:pt idx="740">
                  <c:v>764471.02024833311</c:v>
                </c:pt>
                <c:pt idx="741">
                  <c:v>792286.83948333352</c:v>
                </c:pt>
                <c:pt idx="742">
                  <c:v>818863.91855833319</c:v>
                </c:pt>
                <c:pt idx="743">
                  <c:v>807487.17264833336</c:v>
                </c:pt>
                <c:pt idx="744">
                  <c:v>817950.04749333335</c:v>
                </c:pt>
                <c:pt idx="745">
                  <c:v>814865.26672833355</c:v>
                </c:pt>
                <c:pt idx="746">
                  <c:v>756375.88068666635</c:v>
                </c:pt>
                <c:pt idx="747">
                  <c:v>750343.29099999962</c:v>
                </c:pt>
                <c:pt idx="748">
                  <c:v>820715.18826666672</c:v>
                </c:pt>
                <c:pt idx="749">
                  <c:v>806899.01258833322</c:v>
                </c:pt>
                <c:pt idx="750">
                  <c:v>777273.93942000007</c:v>
                </c:pt>
                <c:pt idx="751">
                  <c:v>785480.87501333351</c:v>
                </c:pt>
                <c:pt idx="752">
                  <c:v>789189.29861499975</c:v>
                </c:pt>
                <c:pt idx="753">
                  <c:v>773613.79176166654</c:v>
                </c:pt>
                <c:pt idx="754">
                  <c:v>719522.61164333299</c:v>
                </c:pt>
                <c:pt idx="755">
                  <c:v>786964.05776999996</c:v>
                </c:pt>
                <c:pt idx="756">
                  <c:v>815561.95291333331</c:v>
                </c:pt>
                <c:pt idx="757">
                  <c:v>820841.59254500014</c:v>
                </c:pt>
                <c:pt idx="758">
                  <c:v>842196.24098500039</c:v>
                </c:pt>
                <c:pt idx="759">
                  <c:v>766972.15665333346</c:v>
                </c:pt>
                <c:pt idx="760">
                  <c:v>773896.40237500018</c:v>
                </c:pt>
                <c:pt idx="761">
                  <c:v>759950.11546833324</c:v>
                </c:pt>
                <c:pt idx="762">
                  <c:v>768040.22659666673</c:v>
                </c:pt>
                <c:pt idx="763">
                  <c:v>804144.15817499987</c:v>
                </c:pt>
                <c:pt idx="764">
                  <c:v>803686.12843333301</c:v>
                </c:pt>
                <c:pt idx="765">
                  <c:v>796788.00958500034</c:v>
                </c:pt>
                <c:pt idx="766">
                  <c:v>804941.74400333327</c:v>
                </c:pt>
                <c:pt idx="767">
                  <c:v>765279.25312499981</c:v>
                </c:pt>
                <c:pt idx="768">
                  <c:v>726030.7816633333</c:v>
                </c:pt>
                <c:pt idx="769">
                  <c:v>799519.92950999993</c:v>
                </c:pt>
                <c:pt idx="770">
                  <c:v>806532.32843600004</c:v>
                </c:pt>
                <c:pt idx="771">
                  <c:v>812328.02483833302</c:v>
                </c:pt>
                <c:pt idx="772">
                  <c:v>798014.63882333331</c:v>
                </c:pt>
                <c:pt idx="773">
                  <c:v>798434.63899999962</c:v>
                </c:pt>
                <c:pt idx="774">
                  <c:v>719974.7798833329</c:v>
                </c:pt>
                <c:pt idx="775">
                  <c:v>686711.36529499944</c:v>
                </c:pt>
                <c:pt idx="776">
                  <c:v>753405.27892666671</c:v>
                </c:pt>
                <c:pt idx="777">
                  <c:v>789106.00488499983</c:v>
                </c:pt>
                <c:pt idx="778">
                  <c:v>790853.76268833363</c:v>
                </c:pt>
                <c:pt idx="779">
                  <c:v>766032.45797666674</c:v>
                </c:pt>
                <c:pt idx="780">
                  <c:v>775948.34757499991</c:v>
                </c:pt>
                <c:pt idx="781">
                  <c:v>737671.0917783333</c:v>
                </c:pt>
                <c:pt idx="782">
                  <c:v>728781.86639333342</c:v>
                </c:pt>
                <c:pt idx="783">
                  <c:v>785204.77929166693</c:v>
                </c:pt>
                <c:pt idx="784">
                  <c:v>793270.5557100001</c:v>
                </c:pt>
                <c:pt idx="785">
                  <c:v>760218.24155833351</c:v>
                </c:pt>
                <c:pt idx="786">
                  <c:v>768399.36700666707</c:v>
                </c:pt>
                <c:pt idx="787">
                  <c:v>768658.16124000004</c:v>
                </c:pt>
                <c:pt idx="788">
                  <c:v>749223.04099333344</c:v>
                </c:pt>
                <c:pt idx="789">
                  <c:v>742363.43477833306</c:v>
                </c:pt>
                <c:pt idx="790">
                  <c:v>787145.31856999989</c:v>
                </c:pt>
                <c:pt idx="791">
                  <c:v>805811.12559833378</c:v>
                </c:pt>
                <c:pt idx="792">
                  <c:v>800223.45514666673</c:v>
                </c:pt>
                <c:pt idx="793">
                  <c:v>795424.51204166689</c:v>
                </c:pt>
                <c:pt idx="794">
                  <c:v>775612.84063333343</c:v>
                </c:pt>
                <c:pt idx="795">
                  <c:v>763614.53409333341</c:v>
                </c:pt>
                <c:pt idx="796">
                  <c:v>747248.25688500004</c:v>
                </c:pt>
                <c:pt idx="797">
                  <c:v>762315.36602666671</c:v>
                </c:pt>
                <c:pt idx="798">
                  <c:v>804905.18370166689</c:v>
                </c:pt>
                <c:pt idx="799">
                  <c:v>788544.50820333348</c:v>
                </c:pt>
                <c:pt idx="800">
                  <c:v>763589.12184166641</c:v>
                </c:pt>
                <c:pt idx="801">
                  <c:v>774315.59073499928</c:v>
                </c:pt>
                <c:pt idx="802">
                  <c:v>759200.90654333285</c:v>
                </c:pt>
                <c:pt idx="803">
                  <c:v>777447.5129616668</c:v>
                </c:pt>
                <c:pt idx="804">
                  <c:v>821864.35389333335</c:v>
                </c:pt>
                <c:pt idx="805">
                  <c:v>817646.70171166689</c:v>
                </c:pt>
                <c:pt idx="806">
                  <c:v>806736.86182000022</c:v>
                </c:pt>
                <c:pt idx="807">
                  <c:v>811881.34134166699</c:v>
                </c:pt>
                <c:pt idx="808">
                  <c:v>820225.64631833322</c:v>
                </c:pt>
                <c:pt idx="809">
                  <c:v>811352.10693333379</c:v>
                </c:pt>
                <c:pt idx="810">
                  <c:v>786861.98376500036</c:v>
                </c:pt>
                <c:pt idx="811">
                  <c:v>804868.7268033335</c:v>
                </c:pt>
                <c:pt idx="812">
                  <c:v>813555.27379333344</c:v>
                </c:pt>
                <c:pt idx="813">
                  <c:v>815271.75322666729</c:v>
                </c:pt>
                <c:pt idx="814">
                  <c:v>838838.72144666675</c:v>
                </c:pt>
                <c:pt idx="815">
                  <c:v>817444.04823833343</c:v>
                </c:pt>
                <c:pt idx="816">
                  <c:v>782495.41527833324</c:v>
                </c:pt>
                <c:pt idx="817">
                  <c:v>760231.81407333317</c:v>
                </c:pt>
                <c:pt idx="818">
                  <c:v>795344.81864166725</c:v>
                </c:pt>
                <c:pt idx="819">
                  <c:v>794802.70399833331</c:v>
                </c:pt>
                <c:pt idx="820">
                  <c:v>812043.30901333317</c:v>
                </c:pt>
                <c:pt idx="821">
                  <c:v>836753.71957999992</c:v>
                </c:pt>
                <c:pt idx="822">
                  <c:v>846588.50091166655</c:v>
                </c:pt>
                <c:pt idx="823">
                  <c:v>833764.01873000001</c:v>
                </c:pt>
                <c:pt idx="824">
                  <c:v>821015.92870500032</c:v>
                </c:pt>
                <c:pt idx="825">
                  <c:v>829083.20913500001</c:v>
                </c:pt>
                <c:pt idx="826">
                  <c:v>801416.0762106668</c:v>
                </c:pt>
                <c:pt idx="827">
                  <c:v>800902.83344333339</c:v>
                </c:pt>
                <c:pt idx="828">
                  <c:v>788009.60370999994</c:v>
                </c:pt>
                <c:pt idx="829">
                  <c:v>768901.96663000004</c:v>
                </c:pt>
                <c:pt idx="830">
                  <c:v>791294.65726166684</c:v>
                </c:pt>
                <c:pt idx="831">
                  <c:v>819247.34067333327</c:v>
                </c:pt>
                <c:pt idx="832">
                  <c:v>809035.48357333301</c:v>
                </c:pt>
                <c:pt idx="833">
                  <c:v>830886.09794000012</c:v>
                </c:pt>
                <c:pt idx="834">
                  <c:v>817919.16809166619</c:v>
                </c:pt>
                <c:pt idx="835">
                  <c:v>805841.78450166702</c:v>
                </c:pt>
                <c:pt idx="836">
                  <c:v>797891.51948500017</c:v>
                </c:pt>
                <c:pt idx="837">
                  <c:v>779220.08015666658</c:v>
                </c:pt>
                <c:pt idx="838">
                  <c:v>794542.41282333306</c:v>
                </c:pt>
                <c:pt idx="839">
                  <c:v>866089.69425999944</c:v>
                </c:pt>
                <c:pt idx="840">
                  <c:v>884012.51636500016</c:v>
                </c:pt>
                <c:pt idx="841">
                  <c:v>888594.90833000001</c:v>
                </c:pt>
                <c:pt idx="842">
                  <c:v>892553.16912500013</c:v>
                </c:pt>
                <c:pt idx="843">
                  <c:v>884716.17066333303</c:v>
                </c:pt>
                <c:pt idx="844">
                  <c:v>877095.49847999972</c:v>
                </c:pt>
                <c:pt idx="845">
                  <c:v>872999.34085999976</c:v>
                </c:pt>
                <c:pt idx="846">
                  <c:v>899027.42728999979</c:v>
                </c:pt>
                <c:pt idx="847">
                  <c:v>901851.53658500011</c:v>
                </c:pt>
                <c:pt idx="848">
                  <c:v>898448.87234666676</c:v>
                </c:pt>
                <c:pt idx="849">
                  <c:v>893268.08616999979</c:v>
                </c:pt>
                <c:pt idx="850">
                  <c:v>884445.95237166679</c:v>
                </c:pt>
                <c:pt idx="851">
                  <c:v>836843.55794833333</c:v>
                </c:pt>
                <c:pt idx="852">
                  <c:v>864615.06591833325</c:v>
                </c:pt>
                <c:pt idx="853">
                  <c:v>881460.81836166617</c:v>
                </c:pt>
                <c:pt idx="854">
                  <c:v>861805.80622666678</c:v>
                </c:pt>
                <c:pt idx="855">
                  <c:v>843156.48167000024</c:v>
                </c:pt>
                <c:pt idx="856">
                  <c:v>828021.41194000025</c:v>
                </c:pt>
                <c:pt idx="857">
                  <c:v>811274.48892333312</c:v>
                </c:pt>
                <c:pt idx="858">
                  <c:v>780882.29812666669</c:v>
                </c:pt>
                <c:pt idx="859">
                  <c:v>767121.34759666643</c:v>
                </c:pt>
                <c:pt idx="860">
                  <c:v>859615.54324500007</c:v>
                </c:pt>
                <c:pt idx="861">
                  <c:v>878294.57868500007</c:v>
                </c:pt>
                <c:pt idx="862">
                  <c:v>879510.05580666661</c:v>
                </c:pt>
                <c:pt idx="863">
                  <c:v>864079.37741333339</c:v>
                </c:pt>
                <c:pt idx="864">
                  <c:v>854756.81786833366</c:v>
                </c:pt>
                <c:pt idx="865">
                  <c:v>831659.63226833346</c:v>
                </c:pt>
                <c:pt idx="866">
                  <c:v>825080.34149333322</c:v>
                </c:pt>
                <c:pt idx="867">
                  <c:v>841876.1878666667</c:v>
                </c:pt>
                <c:pt idx="868">
                  <c:v>819839.23272500013</c:v>
                </c:pt>
                <c:pt idx="869">
                  <c:v>816995.13159333344</c:v>
                </c:pt>
                <c:pt idx="870">
                  <c:v>825454.9990350001</c:v>
                </c:pt>
                <c:pt idx="871">
                  <c:v>812800.25920333364</c:v>
                </c:pt>
                <c:pt idx="872">
                  <c:v>797856.51152166654</c:v>
                </c:pt>
                <c:pt idx="873">
                  <c:v>779662.33137333312</c:v>
                </c:pt>
                <c:pt idx="874">
                  <c:v>804307.83272499999</c:v>
                </c:pt>
                <c:pt idx="875">
                  <c:v>800479.77887333301</c:v>
                </c:pt>
                <c:pt idx="876">
                  <c:v>848069.15884166665</c:v>
                </c:pt>
                <c:pt idx="877">
                  <c:v>862450.52156833315</c:v>
                </c:pt>
                <c:pt idx="878">
                  <c:v>833841.04888166673</c:v>
                </c:pt>
                <c:pt idx="879">
                  <c:v>815550.65128000022</c:v>
                </c:pt>
                <c:pt idx="880">
                  <c:v>732954.38090166682</c:v>
                </c:pt>
                <c:pt idx="881">
                  <c:v>808060.86392833316</c:v>
                </c:pt>
                <c:pt idx="882">
                  <c:v>804563.81338333315</c:v>
                </c:pt>
                <c:pt idx="883">
                  <c:v>839662.92841999978</c:v>
                </c:pt>
                <c:pt idx="884">
                  <c:v>816126.43749666645</c:v>
                </c:pt>
                <c:pt idx="885">
                  <c:v>805056.79748666671</c:v>
                </c:pt>
                <c:pt idx="886">
                  <c:v>755692.33274666604</c:v>
                </c:pt>
                <c:pt idx="887">
                  <c:v>734189.93841499987</c:v>
                </c:pt>
                <c:pt idx="888">
                  <c:v>767301.43154166674</c:v>
                </c:pt>
                <c:pt idx="889">
                  <c:v>794543.80961833312</c:v>
                </c:pt>
                <c:pt idx="890">
                  <c:v>785056.23015333351</c:v>
                </c:pt>
                <c:pt idx="891">
                  <c:v>799906.56156500021</c:v>
                </c:pt>
                <c:pt idx="892">
                  <c:v>777466.47183999978</c:v>
                </c:pt>
                <c:pt idx="893">
                  <c:v>755768.35851499974</c:v>
                </c:pt>
                <c:pt idx="894">
                  <c:v>741529.53103000019</c:v>
                </c:pt>
                <c:pt idx="895">
                  <c:v>782710.72263333364</c:v>
                </c:pt>
                <c:pt idx="896">
                  <c:v>752346.91456833261</c:v>
                </c:pt>
                <c:pt idx="897">
                  <c:v>750001.19749999989</c:v>
                </c:pt>
                <c:pt idx="898">
                  <c:v>761109.73946333339</c:v>
                </c:pt>
                <c:pt idx="899">
                  <c:v>758035.59831833316</c:v>
                </c:pt>
                <c:pt idx="900">
                  <c:v>741186.06331999996</c:v>
                </c:pt>
                <c:pt idx="901">
                  <c:v>740793.38797500008</c:v>
                </c:pt>
                <c:pt idx="902">
                  <c:v>799518.55818999989</c:v>
                </c:pt>
                <c:pt idx="903">
                  <c:v>783946.50979333324</c:v>
                </c:pt>
                <c:pt idx="904">
                  <c:v>822223.28112833342</c:v>
                </c:pt>
                <c:pt idx="905">
                  <c:v>813880.8038250003</c:v>
                </c:pt>
                <c:pt idx="906">
                  <c:v>798453.60945000011</c:v>
                </c:pt>
                <c:pt idx="907">
                  <c:v>755529.34866833338</c:v>
                </c:pt>
                <c:pt idx="908">
                  <c:v>748277.91661499999</c:v>
                </c:pt>
                <c:pt idx="909">
                  <c:v>784852.1875349998</c:v>
                </c:pt>
                <c:pt idx="910">
                  <c:v>787707.05561000039</c:v>
                </c:pt>
                <c:pt idx="911">
                  <c:v>789137.39361666655</c:v>
                </c:pt>
                <c:pt idx="912">
                  <c:v>802033.42114166671</c:v>
                </c:pt>
                <c:pt idx="913">
                  <c:v>756871.23983166681</c:v>
                </c:pt>
                <c:pt idx="914">
                  <c:v>707636.98645500012</c:v>
                </c:pt>
                <c:pt idx="915">
                  <c:v>731902.62521666638</c:v>
                </c:pt>
                <c:pt idx="916">
                  <c:v>783339.22342833353</c:v>
                </c:pt>
                <c:pt idx="917">
                  <c:v>787439.84841833299</c:v>
                </c:pt>
                <c:pt idx="918">
                  <c:v>759649.86193166708</c:v>
                </c:pt>
                <c:pt idx="919">
                  <c:v>724730.98562000028</c:v>
                </c:pt>
                <c:pt idx="920">
                  <c:v>760753.26857333328</c:v>
                </c:pt>
                <c:pt idx="921">
                  <c:v>742011.83980500035</c:v>
                </c:pt>
                <c:pt idx="922">
                  <c:v>730469.24378666701</c:v>
                </c:pt>
                <c:pt idx="923">
                  <c:v>789692.35172000015</c:v>
                </c:pt>
                <c:pt idx="924">
                  <c:v>753125.62714666675</c:v>
                </c:pt>
                <c:pt idx="925">
                  <c:v>736298.26029333333</c:v>
                </c:pt>
                <c:pt idx="926">
                  <c:v>767411.74449666671</c:v>
                </c:pt>
                <c:pt idx="927">
                  <c:v>748718.88774166652</c:v>
                </c:pt>
                <c:pt idx="928">
                  <c:v>700657.26530833356</c:v>
                </c:pt>
                <c:pt idx="929">
                  <c:v>740147.55871500052</c:v>
                </c:pt>
                <c:pt idx="930">
                  <c:v>759350.21332000045</c:v>
                </c:pt>
                <c:pt idx="931">
                  <c:v>755511.54396499984</c:v>
                </c:pt>
                <c:pt idx="932">
                  <c:v>746664.9410283335</c:v>
                </c:pt>
                <c:pt idx="933">
                  <c:v>779998.67717833328</c:v>
                </c:pt>
                <c:pt idx="934">
                  <c:v>793867.72455333325</c:v>
                </c:pt>
                <c:pt idx="935">
                  <c:v>765472.16820333386</c:v>
                </c:pt>
                <c:pt idx="936">
                  <c:v>741446.09953666653</c:v>
                </c:pt>
                <c:pt idx="937">
                  <c:v>776135.56471833331</c:v>
                </c:pt>
                <c:pt idx="938">
                  <c:v>793323.6165</c:v>
                </c:pt>
                <c:pt idx="939">
                  <c:v>783633.76519499975</c:v>
                </c:pt>
                <c:pt idx="940">
                  <c:v>793195.54250166647</c:v>
                </c:pt>
                <c:pt idx="941">
                  <c:v>767514.50930666656</c:v>
                </c:pt>
                <c:pt idx="942">
                  <c:v>746216.57268166635</c:v>
                </c:pt>
                <c:pt idx="943">
                  <c:v>734973.3331233334</c:v>
                </c:pt>
                <c:pt idx="944">
                  <c:v>733397.88279166666</c:v>
                </c:pt>
                <c:pt idx="945">
                  <c:v>779482.31345999986</c:v>
                </c:pt>
                <c:pt idx="946">
                  <c:v>780644.87412833306</c:v>
                </c:pt>
                <c:pt idx="947">
                  <c:v>783587.34877999988</c:v>
                </c:pt>
                <c:pt idx="948">
                  <c:v>810927.65743333357</c:v>
                </c:pt>
                <c:pt idx="949">
                  <c:v>792276.18892666663</c:v>
                </c:pt>
                <c:pt idx="950">
                  <c:v>763971.80329666683</c:v>
                </c:pt>
                <c:pt idx="951">
                  <c:v>799563.30335333338</c:v>
                </c:pt>
                <c:pt idx="952">
                  <c:v>794917.55087833304</c:v>
                </c:pt>
                <c:pt idx="953">
                  <c:v>766130.55930833332</c:v>
                </c:pt>
                <c:pt idx="954">
                  <c:v>782679.34609666665</c:v>
                </c:pt>
                <c:pt idx="955">
                  <c:v>786207.84049666673</c:v>
                </c:pt>
                <c:pt idx="956">
                  <c:v>736641.48481166654</c:v>
                </c:pt>
                <c:pt idx="957">
                  <c:v>688483.60328333348</c:v>
                </c:pt>
                <c:pt idx="958">
                  <c:v>744462.9101083331</c:v>
                </c:pt>
                <c:pt idx="959">
                  <c:v>751001.25965833338</c:v>
                </c:pt>
                <c:pt idx="960">
                  <c:v>753148.66594333388</c:v>
                </c:pt>
                <c:pt idx="961">
                  <c:v>740615.56984000001</c:v>
                </c:pt>
                <c:pt idx="962">
                  <c:v>726217.55162999977</c:v>
                </c:pt>
                <c:pt idx="963">
                  <c:v>718964.72109499981</c:v>
                </c:pt>
                <c:pt idx="964">
                  <c:v>751023.90387833363</c:v>
                </c:pt>
                <c:pt idx="965">
                  <c:v>774856.68682833365</c:v>
                </c:pt>
                <c:pt idx="966">
                  <c:v>786919.95748666674</c:v>
                </c:pt>
                <c:pt idx="967">
                  <c:v>807915.13762666681</c:v>
                </c:pt>
                <c:pt idx="968">
                  <c:v>785309.79089000064</c:v>
                </c:pt>
                <c:pt idx="969">
                  <c:v>800573.06703499984</c:v>
                </c:pt>
                <c:pt idx="970">
                  <c:v>740588.90157666674</c:v>
                </c:pt>
                <c:pt idx="971">
                  <c:v>751390.59087000007</c:v>
                </c:pt>
                <c:pt idx="972">
                  <c:v>802964.62784333341</c:v>
                </c:pt>
                <c:pt idx="973">
                  <c:v>796048.71820666676</c:v>
                </c:pt>
                <c:pt idx="974">
                  <c:v>796451.90583833319</c:v>
                </c:pt>
                <c:pt idx="975">
                  <c:v>801712.8460833336</c:v>
                </c:pt>
                <c:pt idx="976">
                  <c:v>796012.12597499974</c:v>
                </c:pt>
                <c:pt idx="977">
                  <c:v>759831.92730499979</c:v>
                </c:pt>
                <c:pt idx="978">
                  <c:v>763111.53924333293</c:v>
                </c:pt>
                <c:pt idx="979">
                  <c:v>805345.05617666699</c:v>
                </c:pt>
                <c:pt idx="980">
                  <c:v>783215.50050833344</c:v>
                </c:pt>
                <c:pt idx="981">
                  <c:v>797916.67893833353</c:v>
                </c:pt>
                <c:pt idx="982">
                  <c:v>806996.85940666695</c:v>
                </c:pt>
                <c:pt idx="983">
                  <c:v>762686.65752166719</c:v>
                </c:pt>
                <c:pt idx="984">
                  <c:v>767797.84092499991</c:v>
                </c:pt>
                <c:pt idx="985">
                  <c:v>742005.29551833286</c:v>
                </c:pt>
                <c:pt idx="986">
                  <c:v>786771.56069000019</c:v>
                </c:pt>
                <c:pt idx="987">
                  <c:v>796280.07784166629</c:v>
                </c:pt>
                <c:pt idx="988">
                  <c:v>772619.98007999978</c:v>
                </c:pt>
                <c:pt idx="989">
                  <c:v>760566.15267166693</c:v>
                </c:pt>
                <c:pt idx="990">
                  <c:v>741002.83449500008</c:v>
                </c:pt>
                <c:pt idx="991">
                  <c:v>689715.82561833307</c:v>
                </c:pt>
                <c:pt idx="992">
                  <c:v>692160.90023833315</c:v>
                </c:pt>
                <c:pt idx="993">
                  <c:v>722295.76867666666</c:v>
                </c:pt>
                <c:pt idx="994">
                  <c:v>745926.64879166626</c:v>
                </c:pt>
                <c:pt idx="995">
                  <c:v>748600.03380166693</c:v>
                </c:pt>
                <c:pt idx="996">
                  <c:v>750400.52235666628</c:v>
                </c:pt>
                <c:pt idx="997">
                  <c:v>734782.25837666669</c:v>
                </c:pt>
                <c:pt idx="998">
                  <c:v>682261.37626166688</c:v>
                </c:pt>
                <c:pt idx="999">
                  <c:v>706060.04776500002</c:v>
                </c:pt>
                <c:pt idx="1000">
                  <c:v>792771.14187166712</c:v>
                </c:pt>
                <c:pt idx="1001">
                  <c:v>814271.23804666696</c:v>
                </c:pt>
                <c:pt idx="1002">
                  <c:v>809639.37497333298</c:v>
                </c:pt>
                <c:pt idx="1003">
                  <c:v>789963.66141500033</c:v>
                </c:pt>
                <c:pt idx="1004">
                  <c:v>780023.47947000025</c:v>
                </c:pt>
                <c:pt idx="1005">
                  <c:v>750214.05378166714</c:v>
                </c:pt>
                <c:pt idx="1006">
                  <c:v>736020.94715333346</c:v>
                </c:pt>
                <c:pt idx="1007">
                  <c:v>799254.21167333366</c:v>
                </c:pt>
                <c:pt idx="1008">
                  <c:v>808458.06560166681</c:v>
                </c:pt>
                <c:pt idx="1009">
                  <c:v>787746.13387666666</c:v>
                </c:pt>
                <c:pt idx="1010">
                  <c:v>815235.53565666673</c:v>
                </c:pt>
                <c:pt idx="1011">
                  <c:v>811387.91855833342</c:v>
                </c:pt>
                <c:pt idx="1012">
                  <c:v>787968.29824500019</c:v>
                </c:pt>
                <c:pt idx="1013">
                  <c:v>775714.41656833375</c:v>
                </c:pt>
                <c:pt idx="1014">
                  <c:v>799603.53314166679</c:v>
                </c:pt>
                <c:pt idx="1015">
                  <c:v>793135.00204666669</c:v>
                </c:pt>
                <c:pt idx="1016">
                  <c:v>798533.83906666678</c:v>
                </c:pt>
                <c:pt idx="1017">
                  <c:v>794144.18737333314</c:v>
                </c:pt>
                <c:pt idx="1018">
                  <c:v>799687.96167000046</c:v>
                </c:pt>
                <c:pt idx="1019">
                  <c:v>775924.73567666719</c:v>
                </c:pt>
                <c:pt idx="1020">
                  <c:v>787848.12353499979</c:v>
                </c:pt>
                <c:pt idx="1021">
                  <c:v>819317.29637666652</c:v>
                </c:pt>
                <c:pt idx="1022">
                  <c:v>827641.13415499963</c:v>
                </c:pt>
                <c:pt idx="1023">
                  <c:v>831760.49075166648</c:v>
                </c:pt>
                <c:pt idx="1024">
                  <c:v>830517.00082666625</c:v>
                </c:pt>
                <c:pt idx="1025">
                  <c:v>805833.90683166636</c:v>
                </c:pt>
                <c:pt idx="1026">
                  <c:v>789951.5740149999</c:v>
                </c:pt>
                <c:pt idx="1027">
                  <c:v>761588.48242000001</c:v>
                </c:pt>
                <c:pt idx="1028">
                  <c:v>782920.19731166621</c:v>
                </c:pt>
                <c:pt idx="1029">
                  <c:v>756422.35241166677</c:v>
                </c:pt>
                <c:pt idx="1030">
                  <c:v>776256.27935000067</c:v>
                </c:pt>
                <c:pt idx="1031">
                  <c:v>837717.46777000022</c:v>
                </c:pt>
                <c:pt idx="1032">
                  <c:v>842967.39698166645</c:v>
                </c:pt>
                <c:pt idx="1033">
                  <c:v>842511.57112833334</c:v>
                </c:pt>
                <c:pt idx="1034">
                  <c:v>840702.85988499981</c:v>
                </c:pt>
                <c:pt idx="1035">
                  <c:v>855896.40935333376</c:v>
                </c:pt>
                <c:pt idx="1036">
                  <c:v>832096.19314166659</c:v>
                </c:pt>
                <c:pt idx="1037">
                  <c:v>851576.46016166639</c:v>
                </c:pt>
                <c:pt idx="1038">
                  <c:v>867061.7404199997</c:v>
                </c:pt>
                <c:pt idx="1039">
                  <c:v>857849.99528166652</c:v>
                </c:pt>
                <c:pt idx="1040">
                  <c:v>826307.00158999977</c:v>
                </c:pt>
                <c:pt idx="1041">
                  <c:v>778461.16699166666</c:v>
                </c:pt>
                <c:pt idx="1042">
                  <c:v>844587.22926500009</c:v>
                </c:pt>
                <c:pt idx="1043">
                  <c:v>866552.96665000007</c:v>
                </c:pt>
                <c:pt idx="1044">
                  <c:v>871963.05296666641</c:v>
                </c:pt>
                <c:pt idx="1045">
                  <c:v>860420.71067666681</c:v>
                </c:pt>
                <c:pt idx="1046">
                  <c:v>850616.06242500024</c:v>
                </c:pt>
                <c:pt idx="1047">
                  <c:v>803897.50649666646</c:v>
                </c:pt>
                <c:pt idx="1048">
                  <c:v>784796.63792000001</c:v>
                </c:pt>
                <c:pt idx="1049">
                  <c:v>862872.86874000041</c:v>
                </c:pt>
                <c:pt idx="1050">
                  <c:v>881174.03629666648</c:v>
                </c:pt>
                <c:pt idx="1051">
                  <c:v>905312.98384666676</c:v>
                </c:pt>
                <c:pt idx="1052">
                  <c:v>904595.03773999959</c:v>
                </c:pt>
                <c:pt idx="1053">
                  <c:v>925875.43460666644</c:v>
                </c:pt>
                <c:pt idx="1054">
                  <c:v>857001.82940999977</c:v>
                </c:pt>
                <c:pt idx="1055">
                  <c:v>843469.91130500019</c:v>
                </c:pt>
                <c:pt idx="1056">
                  <c:v>901280.58504833328</c:v>
                </c:pt>
                <c:pt idx="1057">
                  <c:v>902396.92737666669</c:v>
                </c:pt>
                <c:pt idx="1058">
                  <c:v>872855.70620999974</c:v>
                </c:pt>
                <c:pt idx="1059">
                  <c:v>869003.45869666699</c:v>
                </c:pt>
                <c:pt idx="1060">
                  <c:v>859475.32285666687</c:v>
                </c:pt>
                <c:pt idx="1061">
                  <c:v>835786.40554833366</c:v>
                </c:pt>
                <c:pt idx="1062">
                  <c:v>819012.67376000015</c:v>
                </c:pt>
                <c:pt idx="1063">
                  <c:v>824962.11697666673</c:v>
                </c:pt>
                <c:pt idx="1064">
                  <c:v>860385.94609833322</c:v>
                </c:pt>
                <c:pt idx="1065">
                  <c:v>862135.46713666641</c:v>
                </c:pt>
                <c:pt idx="1066">
                  <c:v>864497.89512999984</c:v>
                </c:pt>
                <c:pt idx="1067">
                  <c:v>811763.61785666656</c:v>
                </c:pt>
                <c:pt idx="1068">
                  <c:v>805573.27980833303</c:v>
                </c:pt>
                <c:pt idx="1069">
                  <c:v>795503.02133500029</c:v>
                </c:pt>
                <c:pt idx="1070">
                  <c:v>834415.8644516666</c:v>
                </c:pt>
                <c:pt idx="1071">
                  <c:v>846734.51145833381</c:v>
                </c:pt>
                <c:pt idx="1072">
                  <c:v>856449.40912833309</c:v>
                </c:pt>
                <c:pt idx="1073">
                  <c:v>879439.25820833305</c:v>
                </c:pt>
                <c:pt idx="1074">
                  <c:v>854137.4844083332</c:v>
                </c:pt>
                <c:pt idx="1075">
                  <c:v>776700.6478816669</c:v>
                </c:pt>
                <c:pt idx="1076">
                  <c:v>797780.3701816668</c:v>
                </c:pt>
                <c:pt idx="1077">
                  <c:v>822076.69497166655</c:v>
                </c:pt>
                <c:pt idx="1078">
                  <c:v>825494.72503666696</c:v>
                </c:pt>
                <c:pt idx="1079">
                  <c:v>838561.34294500016</c:v>
                </c:pt>
                <c:pt idx="1080">
                  <c:v>804642.95699833333</c:v>
                </c:pt>
                <c:pt idx="1081">
                  <c:v>809475.02472500026</c:v>
                </c:pt>
                <c:pt idx="1082">
                  <c:v>809170.94374166697</c:v>
                </c:pt>
                <c:pt idx="1083">
                  <c:v>829261.98783000023</c:v>
                </c:pt>
                <c:pt idx="1084">
                  <c:v>862935.05201999983</c:v>
                </c:pt>
                <c:pt idx="1085">
                  <c:v>852138.22655999998</c:v>
                </c:pt>
                <c:pt idx="1086">
                  <c:v>816030.5589050001</c:v>
                </c:pt>
                <c:pt idx="1087">
                  <c:v>807120.33036999975</c:v>
                </c:pt>
                <c:pt idx="1088">
                  <c:v>784307.98134666646</c:v>
                </c:pt>
                <c:pt idx="1089">
                  <c:v>758460.09878</c:v>
                </c:pt>
                <c:pt idx="1090">
                  <c:v>743475.08882999979</c:v>
                </c:pt>
                <c:pt idx="1091">
                  <c:v>800117.5589783336</c:v>
                </c:pt>
                <c:pt idx="1092">
                  <c:v>842344.67655333329</c:v>
                </c:pt>
                <c:pt idx="1093">
                  <c:v>862271.27923833346</c:v>
                </c:pt>
                <c:pt idx="1094">
                  <c:v>840403.92069499998</c:v>
                </c:pt>
                <c:pt idx="1095">
                  <c:v>841791.14267333352</c:v>
                </c:pt>
                <c:pt idx="1096">
                  <c:v>805675.16824166686</c:v>
                </c:pt>
                <c:pt idx="1097">
                  <c:v>791139.95658333309</c:v>
                </c:pt>
                <c:pt idx="1098">
                  <c:v>854217.78066666692</c:v>
                </c:pt>
                <c:pt idx="1099">
                  <c:v>841130.23869833339</c:v>
                </c:pt>
                <c:pt idx="1100">
                  <c:v>828901.6454316664</c:v>
                </c:pt>
                <c:pt idx="1101">
                  <c:v>844067.64518666652</c:v>
                </c:pt>
                <c:pt idx="1102">
                  <c:v>852046.91992499982</c:v>
                </c:pt>
                <c:pt idx="1103">
                  <c:v>829031.74052999984</c:v>
                </c:pt>
                <c:pt idx="1104">
                  <c:v>815999.28713833343</c:v>
                </c:pt>
                <c:pt idx="1105">
                  <c:v>844761.02746500017</c:v>
                </c:pt>
                <c:pt idx="1106">
                  <c:v>846658.49235333339</c:v>
                </c:pt>
                <c:pt idx="1107">
                  <c:v>828692.79093333345</c:v>
                </c:pt>
                <c:pt idx="1108">
                  <c:v>814975.1398133334</c:v>
                </c:pt>
                <c:pt idx="1109">
                  <c:v>782004.30985333305</c:v>
                </c:pt>
                <c:pt idx="1110">
                  <c:v>758664.05636000016</c:v>
                </c:pt>
                <c:pt idx="1111">
                  <c:v>780339.24984333292</c:v>
                </c:pt>
                <c:pt idx="1112">
                  <c:v>824933.77913000062</c:v>
                </c:pt>
                <c:pt idx="1113">
                  <c:v>829231.52845166647</c:v>
                </c:pt>
                <c:pt idx="1114">
                  <c:v>855526.69138166693</c:v>
                </c:pt>
                <c:pt idx="1115">
                  <c:v>818416.47161333356</c:v>
                </c:pt>
                <c:pt idx="1116">
                  <c:v>817825.42332999967</c:v>
                </c:pt>
                <c:pt idx="1117">
                  <c:v>789467.37369333359</c:v>
                </c:pt>
                <c:pt idx="1118">
                  <c:v>795889.56180833338</c:v>
                </c:pt>
                <c:pt idx="1119">
                  <c:v>793450.5234000003</c:v>
                </c:pt>
                <c:pt idx="1120">
                  <c:v>825061.71644666686</c:v>
                </c:pt>
                <c:pt idx="1121">
                  <c:v>807403.32457333361</c:v>
                </c:pt>
                <c:pt idx="1122">
                  <c:v>801410.60144166625</c:v>
                </c:pt>
                <c:pt idx="1123">
                  <c:v>794296.78503833315</c:v>
                </c:pt>
                <c:pt idx="1124">
                  <c:v>743302.18540666706</c:v>
                </c:pt>
                <c:pt idx="1125">
                  <c:v>699852.16889166669</c:v>
                </c:pt>
                <c:pt idx="1126">
                  <c:v>759441.7383716664</c:v>
                </c:pt>
                <c:pt idx="1127">
                  <c:v>775119.86247499997</c:v>
                </c:pt>
                <c:pt idx="1128">
                  <c:v>783066.31088333321</c:v>
                </c:pt>
                <c:pt idx="1129">
                  <c:v>787878.3076099999</c:v>
                </c:pt>
                <c:pt idx="1130">
                  <c:v>788172.66501333332</c:v>
                </c:pt>
                <c:pt idx="1131">
                  <c:v>734255.82860500005</c:v>
                </c:pt>
                <c:pt idx="1132">
                  <c:v>705847.67050999973</c:v>
                </c:pt>
                <c:pt idx="1133">
                  <c:v>754894.42878333339</c:v>
                </c:pt>
                <c:pt idx="1134">
                  <c:v>770074.13575833314</c:v>
                </c:pt>
                <c:pt idx="1135">
                  <c:v>771422.53811833344</c:v>
                </c:pt>
                <c:pt idx="1136">
                  <c:v>765139.12683499989</c:v>
                </c:pt>
                <c:pt idx="1137">
                  <c:v>766064.91928166652</c:v>
                </c:pt>
                <c:pt idx="1138">
                  <c:v>741985.92960333324</c:v>
                </c:pt>
                <c:pt idx="1139">
                  <c:v>725584.82968166668</c:v>
                </c:pt>
                <c:pt idx="1140">
                  <c:v>766731.33126333333</c:v>
                </c:pt>
                <c:pt idx="1141">
                  <c:v>759259.56844499998</c:v>
                </c:pt>
                <c:pt idx="1142">
                  <c:v>765825.38371833356</c:v>
                </c:pt>
                <c:pt idx="1143">
                  <c:v>761821.90842833335</c:v>
                </c:pt>
                <c:pt idx="1144">
                  <c:v>721756.90105166659</c:v>
                </c:pt>
                <c:pt idx="1145">
                  <c:v>710179.24385333341</c:v>
                </c:pt>
                <c:pt idx="1146">
                  <c:v>717104.45309000032</c:v>
                </c:pt>
                <c:pt idx="1147">
                  <c:v>739160.09811500006</c:v>
                </c:pt>
                <c:pt idx="1148">
                  <c:v>806337.72028833325</c:v>
                </c:pt>
                <c:pt idx="1149">
                  <c:v>812197.97973999998</c:v>
                </c:pt>
                <c:pt idx="1150">
                  <c:v>747007.03131500015</c:v>
                </c:pt>
                <c:pt idx="1151">
                  <c:v>734775.82068166649</c:v>
                </c:pt>
                <c:pt idx="1152">
                  <c:v>733166.00546999997</c:v>
                </c:pt>
                <c:pt idx="1153">
                  <c:v>707352.72599999979</c:v>
                </c:pt>
                <c:pt idx="1154">
                  <c:v>749190.61849666666</c:v>
                </c:pt>
                <c:pt idx="1155">
                  <c:v>757073.23118333332</c:v>
                </c:pt>
                <c:pt idx="1156">
                  <c:v>752465.8454133335</c:v>
                </c:pt>
                <c:pt idx="1157">
                  <c:v>755996.31712333323</c:v>
                </c:pt>
                <c:pt idx="1158">
                  <c:v>758104.5761533333</c:v>
                </c:pt>
                <c:pt idx="1159">
                  <c:v>725717.03387000004</c:v>
                </c:pt>
                <c:pt idx="1160">
                  <c:v>695853.68697999977</c:v>
                </c:pt>
                <c:pt idx="1161">
                  <c:v>735707.61131333339</c:v>
                </c:pt>
                <c:pt idx="1162">
                  <c:v>738478.44674666633</c:v>
                </c:pt>
                <c:pt idx="1163">
                  <c:v>732596.09864166717</c:v>
                </c:pt>
                <c:pt idx="1164">
                  <c:v>745362.85705083341</c:v>
                </c:pt>
                <c:pt idx="1165">
                  <c:v>773923.97015333327</c:v>
                </c:pt>
                <c:pt idx="1166">
                  <c:v>748091.03804166673</c:v>
                </c:pt>
                <c:pt idx="1167">
                  <c:v>777393.21804000018</c:v>
                </c:pt>
                <c:pt idx="1168">
                  <c:v>785230.50437166716</c:v>
                </c:pt>
                <c:pt idx="1169">
                  <c:v>809887.07871166687</c:v>
                </c:pt>
                <c:pt idx="1170">
                  <c:v>797386.73188499967</c:v>
                </c:pt>
                <c:pt idx="1171">
                  <c:v>803699.38881166675</c:v>
                </c:pt>
                <c:pt idx="1172">
                  <c:v>788433.3879066665</c:v>
                </c:pt>
                <c:pt idx="1173">
                  <c:v>756541.40639166685</c:v>
                </c:pt>
                <c:pt idx="1174">
                  <c:v>724384.88839333295</c:v>
                </c:pt>
                <c:pt idx="1175">
                  <c:v>764831.11917666614</c:v>
                </c:pt>
                <c:pt idx="1176">
                  <c:v>774354.0104233335</c:v>
                </c:pt>
                <c:pt idx="1177">
                  <c:v>771049.79931166617</c:v>
                </c:pt>
                <c:pt idx="1178">
                  <c:v>765852.98122333316</c:v>
                </c:pt>
                <c:pt idx="1179">
                  <c:v>759915.61212166643</c:v>
                </c:pt>
                <c:pt idx="1180">
                  <c:v>724217.33861166658</c:v>
                </c:pt>
                <c:pt idx="1181">
                  <c:v>706826.82741833362</c:v>
                </c:pt>
                <c:pt idx="1182">
                  <c:v>747623.51289499993</c:v>
                </c:pt>
                <c:pt idx="1183">
                  <c:v>786090.79506999988</c:v>
                </c:pt>
                <c:pt idx="1184">
                  <c:v>787176.92293666711</c:v>
                </c:pt>
                <c:pt idx="1185">
                  <c:v>817974.16136833327</c:v>
                </c:pt>
                <c:pt idx="1186">
                  <c:v>833205.68316999997</c:v>
                </c:pt>
                <c:pt idx="1187">
                  <c:v>793595.31680833292</c:v>
                </c:pt>
                <c:pt idx="1188">
                  <c:v>789316.03828166658</c:v>
                </c:pt>
                <c:pt idx="1189">
                  <c:v>803861.4584516671</c:v>
                </c:pt>
                <c:pt idx="1190">
                  <c:v>821353.6312716665</c:v>
                </c:pt>
                <c:pt idx="1191">
                  <c:v>842828.04173333303</c:v>
                </c:pt>
                <c:pt idx="1192">
                  <c:v>812718.67932333343</c:v>
                </c:pt>
                <c:pt idx="1193">
                  <c:v>812166.41235833312</c:v>
                </c:pt>
                <c:pt idx="1194">
                  <c:v>777270.34165000019</c:v>
                </c:pt>
                <c:pt idx="1195">
                  <c:v>759947.44637833303</c:v>
                </c:pt>
                <c:pt idx="1196">
                  <c:v>726239.81296833314</c:v>
                </c:pt>
                <c:pt idx="1197">
                  <c:v>768602.16910833342</c:v>
                </c:pt>
                <c:pt idx="1198">
                  <c:v>764926.04024333332</c:v>
                </c:pt>
                <c:pt idx="1199">
                  <c:v>763225.2344483335</c:v>
                </c:pt>
                <c:pt idx="1200">
                  <c:v>766504.99025499995</c:v>
                </c:pt>
                <c:pt idx="1201">
                  <c:v>782914.1860466667</c:v>
                </c:pt>
                <c:pt idx="1202">
                  <c:v>774388.53913833376</c:v>
                </c:pt>
                <c:pt idx="1203">
                  <c:v>800421.10672666656</c:v>
                </c:pt>
                <c:pt idx="1204">
                  <c:v>816386.00003833266</c:v>
                </c:pt>
                <c:pt idx="1205">
                  <c:v>811601.39329999988</c:v>
                </c:pt>
                <c:pt idx="1206">
                  <c:v>848060.58564499964</c:v>
                </c:pt>
                <c:pt idx="1207">
                  <c:v>860291.54684666684</c:v>
                </c:pt>
                <c:pt idx="1208">
                  <c:v>852487.60469499999</c:v>
                </c:pt>
                <c:pt idx="1209">
                  <c:v>845352.47629000025</c:v>
                </c:pt>
                <c:pt idx="1210">
                  <c:v>855406.94096666668</c:v>
                </c:pt>
                <c:pt idx="1211">
                  <c:v>867116.11757499981</c:v>
                </c:pt>
                <c:pt idx="1212">
                  <c:v>857249.93180333334</c:v>
                </c:pt>
                <c:pt idx="1213">
                  <c:v>822601.37323666655</c:v>
                </c:pt>
                <c:pt idx="1214">
                  <c:v>809398.38287166716</c:v>
                </c:pt>
                <c:pt idx="1215">
                  <c:v>771643.87843166664</c:v>
                </c:pt>
                <c:pt idx="1216">
                  <c:v>756485.59037833323</c:v>
                </c:pt>
                <c:pt idx="1217">
                  <c:v>829925.10907166696</c:v>
                </c:pt>
                <c:pt idx="1218">
                  <c:v>846929.53106666671</c:v>
                </c:pt>
                <c:pt idx="1219">
                  <c:v>854253.98923666705</c:v>
                </c:pt>
                <c:pt idx="1220">
                  <c:v>831525.83114499995</c:v>
                </c:pt>
                <c:pt idx="1221">
                  <c:v>812719.47034333344</c:v>
                </c:pt>
                <c:pt idx="1222">
                  <c:v>758275.83601999993</c:v>
                </c:pt>
                <c:pt idx="1223">
                  <c:v>756225.50074166653</c:v>
                </c:pt>
                <c:pt idx="1224">
                  <c:v>801103.71916666662</c:v>
                </c:pt>
                <c:pt idx="1225">
                  <c:v>780684.73273999989</c:v>
                </c:pt>
                <c:pt idx="1226">
                  <c:v>756562.27283000015</c:v>
                </c:pt>
                <c:pt idx="1227">
                  <c:v>739076.39090499957</c:v>
                </c:pt>
                <c:pt idx="1228">
                  <c:v>722659.09254833381</c:v>
                </c:pt>
                <c:pt idx="1229">
                  <c:v>718635.43064833339</c:v>
                </c:pt>
                <c:pt idx="1230">
                  <c:v>736490.20148000028</c:v>
                </c:pt>
                <c:pt idx="1231">
                  <c:v>753675.15144999989</c:v>
                </c:pt>
                <c:pt idx="1232">
                  <c:v>790092.47013999976</c:v>
                </c:pt>
                <c:pt idx="1233">
                  <c:v>796863.91743666679</c:v>
                </c:pt>
                <c:pt idx="1234">
                  <c:v>793283.11741000018</c:v>
                </c:pt>
                <c:pt idx="1235">
                  <c:v>790068.8165450003</c:v>
                </c:pt>
                <c:pt idx="1236">
                  <c:v>733556.96335999994</c:v>
                </c:pt>
                <c:pt idx="1237">
                  <c:v>709495.564158333</c:v>
                </c:pt>
                <c:pt idx="1238">
                  <c:v>753478.66762999992</c:v>
                </c:pt>
                <c:pt idx="1239">
                  <c:v>751187.0850916669</c:v>
                </c:pt>
                <c:pt idx="1240">
                  <c:v>772274.48148166679</c:v>
                </c:pt>
                <c:pt idx="1241">
                  <c:v>810752.62892166688</c:v>
                </c:pt>
                <c:pt idx="1242">
                  <c:v>803696.31557666673</c:v>
                </c:pt>
                <c:pt idx="1243">
                  <c:v>799015.50398166617</c:v>
                </c:pt>
                <c:pt idx="1244">
                  <c:v>786264.93941999984</c:v>
                </c:pt>
                <c:pt idx="1245">
                  <c:v>817583.41562999983</c:v>
                </c:pt>
                <c:pt idx="1246">
                  <c:v>826836.73372333357</c:v>
                </c:pt>
                <c:pt idx="1247">
                  <c:v>823868.23464500008</c:v>
                </c:pt>
                <c:pt idx="1248">
                  <c:v>807834.56157333299</c:v>
                </c:pt>
                <c:pt idx="1249">
                  <c:v>801825.23744166701</c:v>
                </c:pt>
                <c:pt idx="1250">
                  <c:v>730281.19817833358</c:v>
                </c:pt>
                <c:pt idx="1251">
                  <c:v>732056.6563499996</c:v>
                </c:pt>
                <c:pt idx="1252">
                  <c:v>747705.92612333328</c:v>
                </c:pt>
                <c:pt idx="1253">
                  <c:v>760070.96091433335</c:v>
                </c:pt>
                <c:pt idx="1254">
                  <c:v>774461.84260833368</c:v>
                </c:pt>
                <c:pt idx="1255">
                  <c:v>741896.77239500009</c:v>
                </c:pt>
                <c:pt idx="1256">
                  <c:v>734777.39295833337</c:v>
                </c:pt>
                <c:pt idx="1257">
                  <c:v>738539.12868000031</c:v>
                </c:pt>
                <c:pt idx="1258">
                  <c:v>732694.63964833284</c:v>
                </c:pt>
                <c:pt idx="1259">
                  <c:v>789864.74533000006</c:v>
                </c:pt>
                <c:pt idx="1260">
                  <c:v>804474.61322833388</c:v>
                </c:pt>
                <c:pt idx="1261">
                  <c:v>786450.26572500018</c:v>
                </c:pt>
                <c:pt idx="1262">
                  <c:v>762235.22776649974</c:v>
                </c:pt>
                <c:pt idx="1263">
                  <c:v>754662.16380833311</c:v>
                </c:pt>
                <c:pt idx="1264">
                  <c:v>751529.02879833349</c:v>
                </c:pt>
                <c:pt idx="1265">
                  <c:v>715262.88126833376</c:v>
                </c:pt>
                <c:pt idx="1266">
                  <c:v>746093.47311333288</c:v>
                </c:pt>
                <c:pt idx="1267">
                  <c:v>756491.41771333374</c:v>
                </c:pt>
                <c:pt idx="1268">
                  <c:v>738650.39091333316</c:v>
                </c:pt>
                <c:pt idx="1269">
                  <c:v>741683.26221666636</c:v>
                </c:pt>
                <c:pt idx="1270">
                  <c:v>750157.56847833353</c:v>
                </c:pt>
                <c:pt idx="1271">
                  <c:v>681944.20178000024</c:v>
                </c:pt>
                <c:pt idx="1272">
                  <c:v>694951.63427666668</c:v>
                </c:pt>
                <c:pt idx="1273">
                  <c:v>747521.07452999975</c:v>
                </c:pt>
                <c:pt idx="1274">
                  <c:v>754433.55114666664</c:v>
                </c:pt>
                <c:pt idx="1275">
                  <c:v>756034.15446500003</c:v>
                </c:pt>
                <c:pt idx="1276">
                  <c:v>764365.22967283381</c:v>
                </c:pt>
                <c:pt idx="1277">
                  <c:v>759959.01287999994</c:v>
                </c:pt>
                <c:pt idx="1278">
                  <c:v>696698.71405166655</c:v>
                </c:pt>
                <c:pt idx="1279">
                  <c:v>677953.84424833371</c:v>
                </c:pt>
                <c:pt idx="1280">
                  <c:v>717843.22750999976</c:v>
                </c:pt>
                <c:pt idx="1281">
                  <c:v>717272.11436499981</c:v>
                </c:pt>
                <c:pt idx="1282">
                  <c:v>712447.60302333347</c:v>
                </c:pt>
                <c:pt idx="1283">
                  <c:v>708787.70298333315</c:v>
                </c:pt>
                <c:pt idx="1284">
                  <c:v>712947.76550666639</c:v>
                </c:pt>
                <c:pt idx="1285">
                  <c:v>666339.24051333347</c:v>
                </c:pt>
                <c:pt idx="1286">
                  <c:v>671204.32756833336</c:v>
                </c:pt>
                <c:pt idx="1287">
                  <c:v>709305.32753000001</c:v>
                </c:pt>
                <c:pt idx="1288">
                  <c:v>730555.29359000002</c:v>
                </c:pt>
                <c:pt idx="1289">
                  <c:v>732647.32000666694</c:v>
                </c:pt>
                <c:pt idx="1290">
                  <c:v>697113.16645666712</c:v>
                </c:pt>
                <c:pt idx="1291">
                  <c:v>685978.93044499995</c:v>
                </c:pt>
                <c:pt idx="1292">
                  <c:v>651851.02546333312</c:v>
                </c:pt>
                <c:pt idx="1293">
                  <c:v>660726.33620833373</c:v>
                </c:pt>
                <c:pt idx="1294">
                  <c:v>677527.71076333302</c:v>
                </c:pt>
                <c:pt idx="1295">
                  <c:v>693400.66900216648</c:v>
                </c:pt>
                <c:pt idx="1296">
                  <c:v>684281.91323999979</c:v>
                </c:pt>
                <c:pt idx="1297">
                  <c:v>677900.90627833363</c:v>
                </c:pt>
                <c:pt idx="1298">
                  <c:v>687937.07328000001</c:v>
                </c:pt>
                <c:pt idx="1299">
                  <c:v>640987.36534500029</c:v>
                </c:pt>
                <c:pt idx="1300">
                  <c:v>639588.60841666639</c:v>
                </c:pt>
                <c:pt idx="1301">
                  <c:v>688617.10207500006</c:v>
                </c:pt>
                <c:pt idx="1302">
                  <c:v>704770.64044166682</c:v>
                </c:pt>
                <c:pt idx="1303">
                  <c:v>697868.37961266667</c:v>
                </c:pt>
                <c:pt idx="1304">
                  <c:v>704361.28811933345</c:v>
                </c:pt>
                <c:pt idx="1305">
                  <c:v>671075.98612166673</c:v>
                </c:pt>
                <c:pt idx="1306">
                  <c:v>655193.26103666681</c:v>
                </c:pt>
                <c:pt idx="1307">
                  <c:v>641613.16565666697</c:v>
                </c:pt>
                <c:pt idx="1308">
                  <c:v>691682.68998500018</c:v>
                </c:pt>
                <c:pt idx="1309">
                  <c:v>676571.35757333343</c:v>
                </c:pt>
                <c:pt idx="1310">
                  <c:v>676759.4678533331</c:v>
                </c:pt>
                <c:pt idx="1311">
                  <c:v>696773.02928166627</c:v>
                </c:pt>
                <c:pt idx="1312">
                  <c:v>677779.38347166672</c:v>
                </c:pt>
                <c:pt idx="1313">
                  <c:v>671741.11612500018</c:v>
                </c:pt>
                <c:pt idx="1314">
                  <c:v>635904.6070099998</c:v>
                </c:pt>
                <c:pt idx="1315">
                  <c:v>675643.6135049999</c:v>
                </c:pt>
                <c:pt idx="1316">
                  <c:v>693586.18582999974</c:v>
                </c:pt>
                <c:pt idx="1317">
                  <c:v>680631.81406499993</c:v>
                </c:pt>
                <c:pt idx="1318">
                  <c:v>696005.04580333328</c:v>
                </c:pt>
                <c:pt idx="1319">
                  <c:v>703720.64312333311</c:v>
                </c:pt>
                <c:pt idx="1320">
                  <c:v>675209.97847500024</c:v>
                </c:pt>
                <c:pt idx="1321">
                  <c:v>645408.13853999961</c:v>
                </c:pt>
                <c:pt idx="1322">
                  <c:v>690343.50260666676</c:v>
                </c:pt>
                <c:pt idx="1323">
                  <c:v>703857.31768333307</c:v>
                </c:pt>
                <c:pt idx="1324">
                  <c:v>716672.36672999989</c:v>
                </c:pt>
                <c:pt idx="1325">
                  <c:v>705882.80298999976</c:v>
                </c:pt>
                <c:pt idx="1326">
                  <c:v>702128.0221233333</c:v>
                </c:pt>
                <c:pt idx="1327">
                  <c:v>674808.56095333351</c:v>
                </c:pt>
                <c:pt idx="1328">
                  <c:v>669175.25949666637</c:v>
                </c:pt>
                <c:pt idx="1329">
                  <c:v>706890.30108833313</c:v>
                </c:pt>
                <c:pt idx="1330">
                  <c:v>699438.82215666655</c:v>
                </c:pt>
                <c:pt idx="1331">
                  <c:v>702022.27877166658</c:v>
                </c:pt>
                <c:pt idx="1332">
                  <c:v>689497.21219666733</c:v>
                </c:pt>
                <c:pt idx="1333">
                  <c:v>693108.22926833387</c:v>
                </c:pt>
                <c:pt idx="1334">
                  <c:v>628197.04029333324</c:v>
                </c:pt>
                <c:pt idx="1335">
                  <c:v>663553.21890833322</c:v>
                </c:pt>
                <c:pt idx="1336">
                  <c:v>709306.74751500017</c:v>
                </c:pt>
                <c:pt idx="1337">
                  <c:v>692788.75851500011</c:v>
                </c:pt>
                <c:pt idx="1338">
                  <c:v>699201.21690850018</c:v>
                </c:pt>
                <c:pt idx="1339">
                  <c:v>696208.51921499998</c:v>
                </c:pt>
                <c:pt idx="1340">
                  <c:v>709971.27196649986</c:v>
                </c:pt>
                <c:pt idx="1341">
                  <c:v>689786.28787500015</c:v>
                </c:pt>
                <c:pt idx="1342">
                  <c:v>667234.24029666698</c:v>
                </c:pt>
                <c:pt idx="1343">
                  <c:v>687634.38178999966</c:v>
                </c:pt>
                <c:pt idx="1344">
                  <c:v>699868.33935499971</c:v>
                </c:pt>
                <c:pt idx="1345">
                  <c:v>685466.98431333329</c:v>
                </c:pt>
                <c:pt idx="1346">
                  <c:v>700956.96480833355</c:v>
                </c:pt>
                <c:pt idx="1347">
                  <c:v>697344.71770499949</c:v>
                </c:pt>
                <c:pt idx="1348">
                  <c:v>627636.14949500014</c:v>
                </c:pt>
                <c:pt idx="1349">
                  <c:v>653348.81034833356</c:v>
                </c:pt>
                <c:pt idx="1350">
                  <c:v>682401.40839499992</c:v>
                </c:pt>
                <c:pt idx="1351">
                  <c:v>664149.78623833356</c:v>
                </c:pt>
                <c:pt idx="1352">
                  <c:v>679372.4920616668</c:v>
                </c:pt>
                <c:pt idx="1353">
                  <c:v>697997.34756166639</c:v>
                </c:pt>
                <c:pt idx="1354">
                  <c:v>702997.70488833333</c:v>
                </c:pt>
                <c:pt idx="1355">
                  <c:v>703096.65678166656</c:v>
                </c:pt>
                <c:pt idx="1356">
                  <c:v>696669.28254999989</c:v>
                </c:pt>
                <c:pt idx="1357">
                  <c:v>725288.82625833352</c:v>
                </c:pt>
                <c:pt idx="1358">
                  <c:v>751904.71832500002</c:v>
                </c:pt>
                <c:pt idx="1359">
                  <c:v>780341.73581000022</c:v>
                </c:pt>
                <c:pt idx="1360">
                  <c:v>787682.29958999972</c:v>
                </c:pt>
                <c:pt idx="1361">
                  <c:v>793684.53103333374</c:v>
                </c:pt>
                <c:pt idx="1362">
                  <c:v>749089.35699000012</c:v>
                </c:pt>
                <c:pt idx="1363">
                  <c:v>736530.38099166669</c:v>
                </c:pt>
                <c:pt idx="1364">
                  <c:v>779845.41277666646</c:v>
                </c:pt>
                <c:pt idx="1365">
                  <c:v>756987.8813233329</c:v>
                </c:pt>
                <c:pt idx="1366">
                  <c:v>772927.63989166671</c:v>
                </c:pt>
                <c:pt idx="1367">
                  <c:v>792555.46447333344</c:v>
                </c:pt>
                <c:pt idx="1368">
                  <c:v>817928.3552083337</c:v>
                </c:pt>
                <c:pt idx="1369">
                  <c:v>760030.3626766667</c:v>
                </c:pt>
                <c:pt idx="1370">
                  <c:v>721900.77208000049</c:v>
                </c:pt>
                <c:pt idx="1371">
                  <c:v>720033.46568166639</c:v>
                </c:pt>
                <c:pt idx="1372">
                  <c:v>724052.52795000013</c:v>
                </c:pt>
                <c:pt idx="1373">
                  <c:v>753184.88816000009</c:v>
                </c:pt>
                <c:pt idx="1374">
                  <c:v>767409.0281699996</c:v>
                </c:pt>
                <c:pt idx="1375">
                  <c:v>773786.44159333361</c:v>
                </c:pt>
                <c:pt idx="1376">
                  <c:v>755328.96812666627</c:v>
                </c:pt>
                <c:pt idx="1377">
                  <c:v>725562.87668833323</c:v>
                </c:pt>
                <c:pt idx="1378">
                  <c:v>797806.85106833337</c:v>
                </c:pt>
                <c:pt idx="1379">
                  <c:v>815716.61676333332</c:v>
                </c:pt>
                <c:pt idx="1380">
                  <c:v>794845.09792833333</c:v>
                </c:pt>
                <c:pt idx="1381">
                  <c:v>770959.67673666659</c:v>
                </c:pt>
                <c:pt idx="1382">
                  <c:v>767766.75988333311</c:v>
                </c:pt>
                <c:pt idx="1383">
                  <c:v>742913.65906333341</c:v>
                </c:pt>
                <c:pt idx="1384">
                  <c:v>764335.43056000001</c:v>
                </c:pt>
                <c:pt idx="1385">
                  <c:v>808885.92501999997</c:v>
                </c:pt>
                <c:pt idx="1386">
                  <c:v>814896.68979666731</c:v>
                </c:pt>
                <c:pt idx="1387">
                  <c:v>818604.03333333356</c:v>
                </c:pt>
                <c:pt idx="1388">
                  <c:v>844992.79620666662</c:v>
                </c:pt>
                <c:pt idx="1389">
                  <c:v>824059.92952166707</c:v>
                </c:pt>
                <c:pt idx="1390">
                  <c:v>775447.68299833336</c:v>
                </c:pt>
                <c:pt idx="1391">
                  <c:v>725741.98412833363</c:v>
                </c:pt>
                <c:pt idx="1392">
                  <c:v>792558.91331333318</c:v>
                </c:pt>
                <c:pt idx="1393">
                  <c:v>813345.77208833315</c:v>
                </c:pt>
                <c:pt idx="1394">
                  <c:v>741805.86061333318</c:v>
                </c:pt>
                <c:pt idx="1395">
                  <c:v>740936.74726999959</c:v>
                </c:pt>
                <c:pt idx="1396">
                  <c:v>773808.31896500022</c:v>
                </c:pt>
                <c:pt idx="1397">
                  <c:v>785176.46910166647</c:v>
                </c:pt>
                <c:pt idx="1398">
                  <c:v>788525.63938499975</c:v>
                </c:pt>
                <c:pt idx="1399">
                  <c:v>808100.62921833328</c:v>
                </c:pt>
                <c:pt idx="1400">
                  <c:v>787146.16113833338</c:v>
                </c:pt>
                <c:pt idx="1401">
                  <c:v>747936.60155666701</c:v>
                </c:pt>
                <c:pt idx="1402">
                  <c:v>799199.86121166672</c:v>
                </c:pt>
                <c:pt idx="1403">
                  <c:v>816149.75910000049</c:v>
                </c:pt>
                <c:pt idx="1404">
                  <c:v>806964.78885883279</c:v>
                </c:pt>
                <c:pt idx="1405">
                  <c:v>748504.85732666659</c:v>
                </c:pt>
                <c:pt idx="1406">
                  <c:v>810785.18063666672</c:v>
                </c:pt>
                <c:pt idx="1407">
                  <c:v>842080.11050999979</c:v>
                </c:pt>
                <c:pt idx="1408">
                  <c:v>844891.23586999963</c:v>
                </c:pt>
                <c:pt idx="1409">
                  <c:v>818057.41511500021</c:v>
                </c:pt>
                <c:pt idx="1410">
                  <c:v>843002.95269333338</c:v>
                </c:pt>
                <c:pt idx="1411">
                  <c:v>741470.82044333348</c:v>
                </c:pt>
                <c:pt idx="1412">
                  <c:v>713063.60471500014</c:v>
                </c:pt>
                <c:pt idx="1413">
                  <c:v>779209.49086999975</c:v>
                </c:pt>
                <c:pt idx="1414">
                  <c:v>820111.68865499983</c:v>
                </c:pt>
                <c:pt idx="1415">
                  <c:v>832744.96106</c:v>
                </c:pt>
                <c:pt idx="1416">
                  <c:v>808546.25632333325</c:v>
                </c:pt>
                <c:pt idx="1417">
                  <c:v>789413.44886333356</c:v>
                </c:pt>
                <c:pt idx="1418">
                  <c:v>773355.08814333321</c:v>
                </c:pt>
                <c:pt idx="1419">
                  <c:v>761412.45088999975</c:v>
                </c:pt>
                <c:pt idx="1420">
                  <c:v>786311.90148500015</c:v>
                </c:pt>
                <c:pt idx="1421">
                  <c:v>862040.6827250002</c:v>
                </c:pt>
                <c:pt idx="1422">
                  <c:v>840569.70966833329</c:v>
                </c:pt>
                <c:pt idx="1423">
                  <c:v>852375.29526400031</c:v>
                </c:pt>
                <c:pt idx="1424">
                  <c:v>864167.26246999972</c:v>
                </c:pt>
                <c:pt idx="1425">
                  <c:v>835181.16982666682</c:v>
                </c:pt>
                <c:pt idx="1426">
                  <c:v>834841.61721833295</c:v>
                </c:pt>
                <c:pt idx="1427">
                  <c:v>828798.25231166673</c:v>
                </c:pt>
                <c:pt idx="1428">
                  <c:v>871076.46649499971</c:v>
                </c:pt>
                <c:pt idx="1429">
                  <c:v>871124.22249166598</c:v>
                </c:pt>
                <c:pt idx="1430">
                  <c:v>847828.50169166666</c:v>
                </c:pt>
                <c:pt idx="1431">
                  <c:v>854321.20765866654</c:v>
                </c:pt>
                <c:pt idx="1432">
                  <c:v>860527.1076150001</c:v>
                </c:pt>
                <c:pt idx="1433">
                  <c:v>819704.94656333327</c:v>
                </c:pt>
                <c:pt idx="1434">
                  <c:v>815153.67717999965</c:v>
                </c:pt>
                <c:pt idx="1435">
                  <c:v>764636.11925666675</c:v>
                </c:pt>
                <c:pt idx="1436">
                  <c:v>771974.07502999925</c:v>
                </c:pt>
                <c:pt idx="1437">
                  <c:v>793444.80025166692</c:v>
                </c:pt>
                <c:pt idx="1438">
                  <c:v>783530.63941000029</c:v>
                </c:pt>
                <c:pt idx="1439">
                  <c:v>742343.04667499999</c:v>
                </c:pt>
                <c:pt idx="1440">
                  <c:v>739935.76369499962</c:v>
                </c:pt>
                <c:pt idx="1441">
                  <c:v>801984.26729833335</c:v>
                </c:pt>
                <c:pt idx="1442">
                  <c:v>824423.88109999988</c:v>
                </c:pt>
                <c:pt idx="1443">
                  <c:v>803809.84323499992</c:v>
                </c:pt>
                <c:pt idx="1444">
                  <c:v>800412.85119333339</c:v>
                </c:pt>
                <c:pt idx="1445">
                  <c:v>805948.09541666659</c:v>
                </c:pt>
                <c:pt idx="1446">
                  <c:v>759126.91240999976</c:v>
                </c:pt>
                <c:pt idx="1447">
                  <c:v>746262.76541500026</c:v>
                </c:pt>
                <c:pt idx="1448">
                  <c:v>796276.17840333353</c:v>
                </c:pt>
                <c:pt idx="1449">
                  <c:v>826570.4956566667</c:v>
                </c:pt>
                <c:pt idx="1450">
                  <c:v>782477.97048500006</c:v>
                </c:pt>
                <c:pt idx="1451">
                  <c:v>746648.16874166671</c:v>
                </c:pt>
                <c:pt idx="1452">
                  <c:v>777906.42232166661</c:v>
                </c:pt>
                <c:pt idx="1453">
                  <c:v>743627.46817500051</c:v>
                </c:pt>
                <c:pt idx="1454">
                  <c:v>758687.8828433333</c:v>
                </c:pt>
                <c:pt idx="1455">
                  <c:v>805500.02125499956</c:v>
                </c:pt>
                <c:pt idx="1456">
                  <c:v>805934.59107666661</c:v>
                </c:pt>
                <c:pt idx="1457">
                  <c:v>812944.76987166679</c:v>
                </c:pt>
                <c:pt idx="1458">
                  <c:v>796024.3881833331</c:v>
                </c:pt>
                <c:pt idx="1459">
                  <c:v>785648.1256049996</c:v>
                </c:pt>
                <c:pt idx="1460">
                  <c:v>778537.84692833351</c:v>
                </c:pt>
                <c:pt idx="1461">
                  <c:v>748179.23660666659</c:v>
                </c:pt>
                <c:pt idx="1462">
                  <c:v>788812.97251333331</c:v>
                </c:pt>
                <c:pt idx="1463">
                  <c:v>797119.89658166666</c:v>
                </c:pt>
                <c:pt idx="1464">
                  <c:v>789921.95117500005</c:v>
                </c:pt>
                <c:pt idx="1465">
                  <c:v>783721.48710000003</c:v>
                </c:pt>
                <c:pt idx="1466">
                  <c:v>777677.93841666658</c:v>
                </c:pt>
                <c:pt idx="1467">
                  <c:v>713950.73901499994</c:v>
                </c:pt>
                <c:pt idx="1468">
                  <c:v>683761.44835500012</c:v>
                </c:pt>
                <c:pt idx="1469">
                  <c:v>729995.71075833356</c:v>
                </c:pt>
                <c:pt idx="1470">
                  <c:v>755703.6094950001</c:v>
                </c:pt>
                <c:pt idx="1471">
                  <c:v>754072.86555499991</c:v>
                </c:pt>
                <c:pt idx="1472">
                  <c:v>735222.88979000039</c:v>
                </c:pt>
                <c:pt idx="1473">
                  <c:v>712545.95688666671</c:v>
                </c:pt>
                <c:pt idx="1474">
                  <c:v>660969.84698999987</c:v>
                </c:pt>
                <c:pt idx="1475">
                  <c:v>655316.86509666697</c:v>
                </c:pt>
                <c:pt idx="1476">
                  <c:v>706400.05062166741</c:v>
                </c:pt>
                <c:pt idx="1477">
                  <c:v>692471.68892999983</c:v>
                </c:pt>
                <c:pt idx="1478">
                  <c:v>720250.26715166681</c:v>
                </c:pt>
                <c:pt idx="1479">
                  <c:v>743767.76597000018</c:v>
                </c:pt>
                <c:pt idx="1480">
                  <c:v>727208.88681166666</c:v>
                </c:pt>
                <c:pt idx="1481">
                  <c:v>730523.37512999983</c:v>
                </c:pt>
                <c:pt idx="1482">
                  <c:v>695906.3378416663</c:v>
                </c:pt>
                <c:pt idx="1483">
                  <c:v>720779.65456500009</c:v>
                </c:pt>
                <c:pt idx="1484">
                  <c:v>719233.17661500012</c:v>
                </c:pt>
                <c:pt idx="1485">
                  <c:v>709342.45745833346</c:v>
                </c:pt>
                <c:pt idx="1486">
                  <c:v>698518.20200999931</c:v>
                </c:pt>
                <c:pt idx="1487">
                  <c:v>692340.02569666668</c:v>
                </c:pt>
                <c:pt idx="1488">
                  <c:v>632764.58373500011</c:v>
                </c:pt>
                <c:pt idx="1489">
                  <c:v>626147.52818833326</c:v>
                </c:pt>
                <c:pt idx="1490">
                  <c:v>654630.61379166658</c:v>
                </c:pt>
                <c:pt idx="1491">
                  <c:v>661384.53638666717</c:v>
                </c:pt>
                <c:pt idx="1492">
                  <c:v>656282.41394499992</c:v>
                </c:pt>
                <c:pt idx="1493">
                  <c:v>687974.6760366665</c:v>
                </c:pt>
                <c:pt idx="1494">
                  <c:v>682768.02201499988</c:v>
                </c:pt>
                <c:pt idx="1495">
                  <c:v>656107.79714666656</c:v>
                </c:pt>
                <c:pt idx="1496">
                  <c:v>636633.4317399998</c:v>
                </c:pt>
                <c:pt idx="1497">
                  <c:v>685993.94133333361</c:v>
                </c:pt>
                <c:pt idx="1498">
                  <c:v>690238.18891166651</c:v>
                </c:pt>
                <c:pt idx="1499">
                  <c:v>671397.64526666678</c:v>
                </c:pt>
                <c:pt idx="1500">
                  <c:v>683498.59956166672</c:v>
                </c:pt>
                <c:pt idx="1501">
                  <c:v>683792.21581999992</c:v>
                </c:pt>
                <c:pt idx="1502">
                  <c:v>622275.77498833346</c:v>
                </c:pt>
                <c:pt idx="1503">
                  <c:v>660358.37568333384</c:v>
                </c:pt>
                <c:pt idx="1504">
                  <c:v>701377.26107666676</c:v>
                </c:pt>
                <c:pt idx="1505">
                  <c:v>708409.23263999994</c:v>
                </c:pt>
                <c:pt idx="1506">
                  <c:v>696362.50787666684</c:v>
                </c:pt>
                <c:pt idx="1507">
                  <c:v>694044.98624166637</c:v>
                </c:pt>
                <c:pt idx="1508">
                  <c:v>704929.84699333354</c:v>
                </c:pt>
                <c:pt idx="1509">
                  <c:v>717309.21422166692</c:v>
                </c:pt>
                <c:pt idx="1510">
                  <c:v>701104.25876333367</c:v>
                </c:pt>
                <c:pt idx="1511">
                  <c:v>696228.70734499977</c:v>
                </c:pt>
                <c:pt idx="1512">
                  <c:v>719396.27892333339</c:v>
                </c:pt>
                <c:pt idx="1513">
                  <c:v>727005.79439333326</c:v>
                </c:pt>
                <c:pt idx="1514">
                  <c:v>720616.07393333339</c:v>
                </c:pt>
                <c:pt idx="1515">
                  <c:v>720679.97755666694</c:v>
                </c:pt>
                <c:pt idx="1516">
                  <c:v>670498.42104333383</c:v>
                </c:pt>
                <c:pt idx="1517">
                  <c:v>656153.74004000006</c:v>
                </c:pt>
                <c:pt idx="1518">
                  <c:v>742415.61538166669</c:v>
                </c:pt>
                <c:pt idx="1519">
                  <c:v>697958.32432999974</c:v>
                </c:pt>
                <c:pt idx="1520">
                  <c:v>728979.60860499972</c:v>
                </c:pt>
                <c:pt idx="1521">
                  <c:v>739036.24330500048</c:v>
                </c:pt>
                <c:pt idx="1522">
                  <c:v>711232.22688000009</c:v>
                </c:pt>
                <c:pt idx="1523">
                  <c:v>660936.33703500009</c:v>
                </c:pt>
                <c:pt idx="1524">
                  <c:v>700247.32388833328</c:v>
                </c:pt>
                <c:pt idx="1525">
                  <c:v>753898.65961333318</c:v>
                </c:pt>
                <c:pt idx="1526">
                  <c:v>741369.96513833362</c:v>
                </c:pt>
                <c:pt idx="1527">
                  <c:v>707715.84067333327</c:v>
                </c:pt>
                <c:pt idx="1528">
                  <c:v>696166.37983500015</c:v>
                </c:pt>
                <c:pt idx="1529">
                  <c:v>676646.39068499999</c:v>
                </c:pt>
                <c:pt idx="1530">
                  <c:v>650473.54493333376</c:v>
                </c:pt>
                <c:pt idx="1531">
                  <c:v>665794.67993666651</c:v>
                </c:pt>
                <c:pt idx="1532">
                  <c:v>739806.8726166666</c:v>
                </c:pt>
                <c:pt idx="1533">
                  <c:v>716532.42764499993</c:v>
                </c:pt>
                <c:pt idx="1534">
                  <c:v>759921.37086000014</c:v>
                </c:pt>
                <c:pt idx="1535">
                  <c:v>777103.61731333367</c:v>
                </c:pt>
                <c:pt idx="1536">
                  <c:v>777541.94576499995</c:v>
                </c:pt>
                <c:pt idx="1537">
                  <c:v>696492.36392500007</c:v>
                </c:pt>
                <c:pt idx="1538">
                  <c:v>681375.44848000014</c:v>
                </c:pt>
                <c:pt idx="1539">
                  <c:v>707423.70616333303</c:v>
                </c:pt>
                <c:pt idx="1540">
                  <c:v>683321.96229833364</c:v>
                </c:pt>
                <c:pt idx="1541">
                  <c:v>717906.94260833343</c:v>
                </c:pt>
                <c:pt idx="1542">
                  <c:v>743412.65522666695</c:v>
                </c:pt>
                <c:pt idx="1543">
                  <c:v>756067.18039500003</c:v>
                </c:pt>
                <c:pt idx="1544">
                  <c:v>765458.72566500003</c:v>
                </c:pt>
                <c:pt idx="1545">
                  <c:v>735485.85272999969</c:v>
                </c:pt>
                <c:pt idx="1546">
                  <c:v>765474.81497499987</c:v>
                </c:pt>
                <c:pt idx="1547">
                  <c:v>757667.30865500029</c:v>
                </c:pt>
                <c:pt idx="1548">
                  <c:v>733711.53414499993</c:v>
                </c:pt>
                <c:pt idx="1549">
                  <c:v>732729.0061516671</c:v>
                </c:pt>
                <c:pt idx="1550">
                  <c:v>730001.40776333318</c:v>
                </c:pt>
                <c:pt idx="1551">
                  <c:v>663152.85062833363</c:v>
                </c:pt>
                <c:pt idx="1552">
                  <c:v>673157.85519833327</c:v>
                </c:pt>
                <c:pt idx="1553">
                  <c:v>722721.47558333329</c:v>
                </c:pt>
                <c:pt idx="1554">
                  <c:v>768211.48145833344</c:v>
                </c:pt>
                <c:pt idx="1555">
                  <c:v>783885.35895666643</c:v>
                </c:pt>
                <c:pt idx="1556">
                  <c:v>818179.92464333307</c:v>
                </c:pt>
                <c:pt idx="1557">
                  <c:v>825786.77196166688</c:v>
                </c:pt>
                <c:pt idx="1558">
                  <c:v>827517.1851716669</c:v>
                </c:pt>
                <c:pt idx="1559">
                  <c:v>795367.38781833299</c:v>
                </c:pt>
                <c:pt idx="1560">
                  <c:v>783978.17844833352</c:v>
                </c:pt>
                <c:pt idx="1561">
                  <c:v>788850.01164333301</c:v>
                </c:pt>
                <c:pt idx="1562">
                  <c:v>809949.9357383335</c:v>
                </c:pt>
                <c:pt idx="1563">
                  <c:v>817716.69459666673</c:v>
                </c:pt>
                <c:pt idx="1564">
                  <c:v>780318.18765333318</c:v>
                </c:pt>
                <c:pt idx="1565">
                  <c:v>723200.61639166635</c:v>
                </c:pt>
                <c:pt idx="1566">
                  <c:v>687377.23996833304</c:v>
                </c:pt>
                <c:pt idx="1567">
                  <c:v>743248.81186000002</c:v>
                </c:pt>
                <c:pt idx="1568">
                  <c:v>747007.37592333322</c:v>
                </c:pt>
                <c:pt idx="1569">
                  <c:v>786900.62219833338</c:v>
                </c:pt>
                <c:pt idx="1570">
                  <c:v>741043.22549833334</c:v>
                </c:pt>
                <c:pt idx="1571">
                  <c:v>731862.63693333324</c:v>
                </c:pt>
                <c:pt idx="1572">
                  <c:v>729538.15776000021</c:v>
                </c:pt>
                <c:pt idx="1573">
                  <c:v>732912.87499666645</c:v>
                </c:pt>
                <c:pt idx="1574">
                  <c:v>776749.87314499973</c:v>
                </c:pt>
                <c:pt idx="1575">
                  <c:v>793391.77604833373</c:v>
                </c:pt>
                <c:pt idx="1576">
                  <c:v>822955.64325833367</c:v>
                </c:pt>
                <c:pt idx="1577">
                  <c:v>807902.17260333302</c:v>
                </c:pt>
                <c:pt idx="1578">
                  <c:v>833115.89963500027</c:v>
                </c:pt>
                <c:pt idx="1579">
                  <c:v>812353.81050499994</c:v>
                </c:pt>
                <c:pt idx="1580">
                  <c:v>808184.20134833292</c:v>
                </c:pt>
                <c:pt idx="1581">
                  <c:v>824504.87001166656</c:v>
                </c:pt>
                <c:pt idx="1582">
                  <c:v>807912.5344333332</c:v>
                </c:pt>
                <c:pt idx="1583">
                  <c:v>776173.33169166674</c:v>
                </c:pt>
                <c:pt idx="1584">
                  <c:v>757429.32497333316</c:v>
                </c:pt>
                <c:pt idx="1585">
                  <c:v>769246.39704666694</c:v>
                </c:pt>
                <c:pt idx="1586">
                  <c:v>734039.95853500045</c:v>
                </c:pt>
                <c:pt idx="1587">
                  <c:v>741085.53706333286</c:v>
                </c:pt>
                <c:pt idx="1588">
                  <c:v>790212.83020999993</c:v>
                </c:pt>
                <c:pt idx="1589">
                  <c:v>803858.01003166684</c:v>
                </c:pt>
                <c:pt idx="1590">
                  <c:v>786892.51954000036</c:v>
                </c:pt>
                <c:pt idx="1591">
                  <c:v>779260.05940666643</c:v>
                </c:pt>
                <c:pt idx="1592">
                  <c:v>776384.06520666671</c:v>
                </c:pt>
                <c:pt idx="1593">
                  <c:v>770528.3451633337</c:v>
                </c:pt>
                <c:pt idx="1594">
                  <c:v>769953.55574500002</c:v>
                </c:pt>
                <c:pt idx="1595">
                  <c:v>785093.99362666684</c:v>
                </c:pt>
                <c:pt idx="1596">
                  <c:v>810303.54057999991</c:v>
                </c:pt>
                <c:pt idx="1597">
                  <c:v>799334.93405666621</c:v>
                </c:pt>
                <c:pt idx="1598">
                  <c:v>814328.37575000036</c:v>
                </c:pt>
                <c:pt idx="1599">
                  <c:v>818191.36473499984</c:v>
                </c:pt>
                <c:pt idx="1600">
                  <c:v>755450.03425666678</c:v>
                </c:pt>
                <c:pt idx="1601">
                  <c:v>697252.51814333373</c:v>
                </c:pt>
                <c:pt idx="1602">
                  <c:v>751576.68060833355</c:v>
                </c:pt>
                <c:pt idx="1603">
                  <c:v>795923.85995666683</c:v>
                </c:pt>
                <c:pt idx="1604">
                  <c:v>817375.63641500007</c:v>
                </c:pt>
                <c:pt idx="1605">
                  <c:v>810422.80520500045</c:v>
                </c:pt>
                <c:pt idx="1606">
                  <c:v>785962.16784999962</c:v>
                </c:pt>
                <c:pt idx="1607">
                  <c:v>791409.16187333351</c:v>
                </c:pt>
                <c:pt idx="1608">
                  <c:v>789387.28260333324</c:v>
                </c:pt>
                <c:pt idx="1609">
                  <c:v>787656.42058833328</c:v>
                </c:pt>
                <c:pt idx="1610">
                  <c:v>794401.93938666675</c:v>
                </c:pt>
                <c:pt idx="1611">
                  <c:v>779204.5167866667</c:v>
                </c:pt>
                <c:pt idx="1612">
                  <c:v>788487.84974999959</c:v>
                </c:pt>
                <c:pt idx="1613">
                  <c:v>760391.3861266668</c:v>
                </c:pt>
                <c:pt idx="1614">
                  <c:v>731657.07690666663</c:v>
                </c:pt>
                <c:pt idx="1615">
                  <c:v>749339.2698766666</c:v>
                </c:pt>
                <c:pt idx="1616">
                  <c:v>796008.94537166657</c:v>
                </c:pt>
                <c:pt idx="1617">
                  <c:v>758403.78608999983</c:v>
                </c:pt>
                <c:pt idx="1618">
                  <c:v>764422.6889833333</c:v>
                </c:pt>
                <c:pt idx="1619">
                  <c:v>810778.5165100001</c:v>
                </c:pt>
                <c:pt idx="1620">
                  <c:v>810469.18985666684</c:v>
                </c:pt>
                <c:pt idx="1621">
                  <c:v>774695.47904166661</c:v>
                </c:pt>
                <c:pt idx="1622">
                  <c:v>756346.53497166629</c:v>
                </c:pt>
                <c:pt idx="1623">
                  <c:v>777441.24860500009</c:v>
                </c:pt>
                <c:pt idx="1624">
                  <c:v>786575.4730483332</c:v>
                </c:pt>
                <c:pt idx="1625">
                  <c:v>780105.01559666626</c:v>
                </c:pt>
                <c:pt idx="1626">
                  <c:v>760279.81117500004</c:v>
                </c:pt>
                <c:pt idx="1627">
                  <c:v>786473.41328500025</c:v>
                </c:pt>
                <c:pt idx="1628">
                  <c:v>751000.56203499984</c:v>
                </c:pt>
                <c:pt idx="1629">
                  <c:v>700732.05788166646</c:v>
                </c:pt>
                <c:pt idx="1630">
                  <c:v>720894.7473899998</c:v>
                </c:pt>
                <c:pt idx="1631">
                  <c:v>730690.88061833358</c:v>
                </c:pt>
                <c:pt idx="1632">
                  <c:v>740182.33753666678</c:v>
                </c:pt>
                <c:pt idx="1633">
                  <c:v>709393.36197833309</c:v>
                </c:pt>
                <c:pt idx="1634">
                  <c:v>720772.99920500012</c:v>
                </c:pt>
                <c:pt idx="1635">
                  <c:v>719036.23345166654</c:v>
                </c:pt>
                <c:pt idx="1636">
                  <c:v>700256.5326116666</c:v>
                </c:pt>
                <c:pt idx="1637">
                  <c:v>716836.36263833335</c:v>
                </c:pt>
                <c:pt idx="1638">
                  <c:v>749894.45824833366</c:v>
                </c:pt>
                <c:pt idx="1639">
                  <c:v>752840.97145999968</c:v>
                </c:pt>
                <c:pt idx="1640">
                  <c:v>736799.55413666659</c:v>
                </c:pt>
                <c:pt idx="1641">
                  <c:v>742244.60911333328</c:v>
                </c:pt>
                <c:pt idx="1642">
                  <c:v>684355.11480833322</c:v>
                </c:pt>
                <c:pt idx="1643">
                  <c:v>646407.60131833318</c:v>
                </c:pt>
                <c:pt idx="1644">
                  <c:v>715882.81709333323</c:v>
                </c:pt>
                <c:pt idx="1645">
                  <c:v>726373.98329166684</c:v>
                </c:pt>
                <c:pt idx="1646">
                  <c:v>698026.13301666686</c:v>
                </c:pt>
                <c:pt idx="1647">
                  <c:v>693451.23906666681</c:v>
                </c:pt>
                <c:pt idx="1648">
                  <c:v>723533.11960166681</c:v>
                </c:pt>
                <c:pt idx="1649">
                  <c:v>680521.17070166662</c:v>
                </c:pt>
                <c:pt idx="1650">
                  <c:v>657002.87801333296</c:v>
                </c:pt>
                <c:pt idx="1651">
                  <c:v>656880.50389666692</c:v>
                </c:pt>
                <c:pt idx="1652">
                  <c:v>688618.07240166701</c:v>
                </c:pt>
                <c:pt idx="1653">
                  <c:v>728720.70439666673</c:v>
                </c:pt>
                <c:pt idx="1654">
                  <c:v>702213.62114666693</c:v>
                </c:pt>
                <c:pt idx="1655">
                  <c:v>677088.23138999962</c:v>
                </c:pt>
                <c:pt idx="1656">
                  <c:v>676970.40885833302</c:v>
                </c:pt>
                <c:pt idx="1657">
                  <c:v>648015.89286499994</c:v>
                </c:pt>
                <c:pt idx="1658">
                  <c:v>681258.69518000039</c:v>
                </c:pt>
                <c:pt idx="1659">
                  <c:v>698620.38338499994</c:v>
                </c:pt>
                <c:pt idx="1660">
                  <c:v>689548.7767416666</c:v>
                </c:pt>
                <c:pt idx="1661">
                  <c:v>711277.53316833382</c:v>
                </c:pt>
                <c:pt idx="1662">
                  <c:v>713776.43946166709</c:v>
                </c:pt>
                <c:pt idx="1663">
                  <c:v>650457.89308833319</c:v>
                </c:pt>
                <c:pt idx="1664">
                  <c:v>633597.99484333338</c:v>
                </c:pt>
                <c:pt idx="1665">
                  <c:v>657999.52158333326</c:v>
                </c:pt>
                <c:pt idx="1666">
                  <c:v>645515.08504999999</c:v>
                </c:pt>
                <c:pt idx="1667">
                  <c:v>668672.12894333317</c:v>
                </c:pt>
                <c:pt idx="1668">
                  <c:v>680076.84147666651</c:v>
                </c:pt>
                <c:pt idx="1669">
                  <c:v>682419.03320666659</c:v>
                </c:pt>
                <c:pt idx="1670">
                  <c:v>638341.33291</c:v>
                </c:pt>
                <c:pt idx="1671">
                  <c:v>639469.10014666687</c:v>
                </c:pt>
                <c:pt idx="1672">
                  <c:v>669805.58386166685</c:v>
                </c:pt>
                <c:pt idx="1673">
                  <c:v>672377.78691666655</c:v>
                </c:pt>
                <c:pt idx="1674">
                  <c:v>686629.13816333364</c:v>
                </c:pt>
                <c:pt idx="1675">
                  <c:v>662112.80626500037</c:v>
                </c:pt>
                <c:pt idx="1676">
                  <c:v>640085.12628166645</c:v>
                </c:pt>
                <c:pt idx="1677">
                  <c:v>600640.93278499995</c:v>
                </c:pt>
                <c:pt idx="1678">
                  <c:v>608093.53366333316</c:v>
                </c:pt>
                <c:pt idx="1679">
                  <c:v>615874.42293166672</c:v>
                </c:pt>
                <c:pt idx="1680">
                  <c:v>661870.63402333308</c:v>
                </c:pt>
                <c:pt idx="1681">
                  <c:v>655647.15974666632</c:v>
                </c:pt>
                <c:pt idx="1682">
                  <c:v>639883.07323166658</c:v>
                </c:pt>
                <c:pt idx="1683">
                  <c:v>623549.50387833326</c:v>
                </c:pt>
                <c:pt idx="1684">
                  <c:v>589598.48205166706</c:v>
                </c:pt>
                <c:pt idx="1685">
                  <c:v>590147.78459166677</c:v>
                </c:pt>
                <c:pt idx="1686">
                  <c:v>628272.17292266712</c:v>
                </c:pt>
                <c:pt idx="1687">
                  <c:v>661493.28387533315</c:v>
                </c:pt>
                <c:pt idx="1688">
                  <c:v>691382.28643000033</c:v>
                </c:pt>
                <c:pt idx="1689">
                  <c:v>651544.1103233333</c:v>
                </c:pt>
                <c:pt idx="1690">
                  <c:v>678600.536456667</c:v>
                </c:pt>
                <c:pt idx="1691">
                  <c:v>641597.02828166669</c:v>
                </c:pt>
                <c:pt idx="1692">
                  <c:v>651341.58163333312</c:v>
                </c:pt>
                <c:pt idx="1693">
                  <c:v>698969.59446666657</c:v>
                </c:pt>
                <c:pt idx="1694">
                  <c:v>681114.09316000016</c:v>
                </c:pt>
                <c:pt idx="1695">
                  <c:v>670731.36320999986</c:v>
                </c:pt>
                <c:pt idx="1696">
                  <c:v>674540.48253333324</c:v>
                </c:pt>
                <c:pt idx="1697">
                  <c:v>657606.7417016665</c:v>
                </c:pt>
                <c:pt idx="1698">
                  <c:v>644139.3990233338</c:v>
                </c:pt>
                <c:pt idx="1699">
                  <c:v>635848.43537833344</c:v>
                </c:pt>
                <c:pt idx="1700">
                  <c:v>677060.60615666653</c:v>
                </c:pt>
                <c:pt idx="1701">
                  <c:v>681939.18066500011</c:v>
                </c:pt>
                <c:pt idx="1702">
                  <c:v>671278.73272666603</c:v>
                </c:pt>
                <c:pt idx="1703">
                  <c:v>700259.98743000021</c:v>
                </c:pt>
                <c:pt idx="1704">
                  <c:v>668759.82946499984</c:v>
                </c:pt>
                <c:pt idx="1705">
                  <c:v>662072.65828666638</c:v>
                </c:pt>
                <c:pt idx="1706">
                  <c:v>624963.47598166682</c:v>
                </c:pt>
                <c:pt idx="1707">
                  <c:v>687586.86985000002</c:v>
                </c:pt>
                <c:pt idx="1708">
                  <c:v>660837.29430500022</c:v>
                </c:pt>
                <c:pt idx="1709">
                  <c:v>678591.11923833331</c:v>
                </c:pt>
                <c:pt idx="1710">
                  <c:v>682022.03151666664</c:v>
                </c:pt>
                <c:pt idx="1711">
                  <c:v>671931.98100000015</c:v>
                </c:pt>
                <c:pt idx="1712">
                  <c:v>645979.80125333334</c:v>
                </c:pt>
                <c:pt idx="1713">
                  <c:v>623734.12064733333</c:v>
                </c:pt>
                <c:pt idx="1714">
                  <c:v>675998.83860666677</c:v>
                </c:pt>
                <c:pt idx="1715">
                  <c:v>663455.92052666692</c:v>
                </c:pt>
                <c:pt idx="1716">
                  <c:v>693335.5891333333</c:v>
                </c:pt>
                <c:pt idx="1717">
                  <c:v>687572.02948166663</c:v>
                </c:pt>
                <c:pt idx="1718">
                  <c:v>714923.46216333378</c:v>
                </c:pt>
                <c:pt idx="1719">
                  <c:v>674197.10943500011</c:v>
                </c:pt>
                <c:pt idx="1720">
                  <c:v>657962.14005666692</c:v>
                </c:pt>
                <c:pt idx="1721">
                  <c:v>702443.85957500001</c:v>
                </c:pt>
                <c:pt idx="1722">
                  <c:v>742988.63103999966</c:v>
                </c:pt>
                <c:pt idx="1723">
                  <c:v>707161.30965666671</c:v>
                </c:pt>
                <c:pt idx="1724">
                  <c:v>708180.08618999994</c:v>
                </c:pt>
                <c:pt idx="1725">
                  <c:v>710719.66200499993</c:v>
                </c:pt>
                <c:pt idx="1726">
                  <c:v>705042.2623800002</c:v>
                </c:pt>
                <c:pt idx="1727">
                  <c:v>714141.88776166679</c:v>
                </c:pt>
                <c:pt idx="1728">
                  <c:v>736231.89227666671</c:v>
                </c:pt>
                <c:pt idx="1729">
                  <c:v>761067.62862333318</c:v>
                </c:pt>
                <c:pt idx="1730">
                  <c:v>775737.23984499986</c:v>
                </c:pt>
                <c:pt idx="1731">
                  <c:v>779626.64227433328</c:v>
                </c:pt>
                <c:pt idx="1732">
                  <c:v>761298.9385383334</c:v>
                </c:pt>
                <c:pt idx="1733">
                  <c:v>763822.60786000045</c:v>
                </c:pt>
                <c:pt idx="1734">
                  <c:v>715135.3406600001</c:v>
                </c:pt>
                <c:pt idx="1735">
                  <c:v>753620.69872166635</c:v>
                </c:pt>
                <c:pt idx="1736">
                  <c:v>745339.86245000002</c:v>
                </c:pt>
                <c:pt idx="1737">
                  <c:v>762950.02743833314</c:v>
                </c:pt>
                <c:pt idx="1738">
                  <c:v>780766.75004499964</c:v>
                </c:pt>
                <c:pt idx="1739">
                  <c:v>782631.74647666677</c:v>
                </c:pt>
                <c:pt idx="1740">
                  <c:v>717617.30482833355</c:v>
                </c:pt>
                <c:pt idx="1741">
                  <c:v>640902.87837999989</c:v>
                </c:pt>
                <c:pt idx="1742">
                  <c:v>711726.94327166653</c:v>
                </c:pt>
                <c:pt idx="1743">
                  <c:v>729781.17467999971</c:v>
                </c:pt>
                <c:pt idx="1744">
                  <c:v>723221.25140833319</c:v>
                </c:pt>
                <c:pt idx="1745">
                  <c:v>687341.78813999973</c:v>
                </c:pt>
                <c:pt idx="1746">
                  <c:v>665196.86582833319</c:v>
                </c:pt>
                <c:pt idx="1747">
                  <c:v>646935.4415966667</c:v>
                </c:pt>
                <c:pt idx="1748">
                  <c:v>645076.78213999979</c:v>
                </c:pt>
                <c:pt idx="1749">
                  <c:v>706935.36556666682</c:v>
                </c:pt>
                <c:pt idx="1750">
                  <c:v>713622.24034799996</c:v>
                </c:pt>
                <c:pt idx="1751">
                  <c:v>768696.00204166677</c:v>
                </c:pt>
                <c:pt idx="1752">
                  <c:v>797433.28458533355</c:v>
                </c:pt>
                <c:pt idx="1753">
                  <c:v>773143.43655666662</c:v>
                </c:pt>
                <c:pt idx="1754">
                  <c:v>752723.76864000014</c:v>
                </c:pt>
                <c:pt idx="1755">
                  <c:v>736036.7730966669</c:v>
                </c:pt>
                <c:pt idx="1756">
                  <c:v>787837.09117833385</c:v>
                </c:pt>
                <c:pt idx="1757">
                  <c:v>743840.73621333297</c:v>
                </c:pt>
                <c:pt idx="1758">
                  <c:v>727417.01658333349</c:v>
                </c:pt>
                <c:pt idx="1759">
                  <c:v>701155.93962833355</c:v>
                </c:pt>
                <c:pt idx="1760">
                  <c:v>638195.84563833347</c:v>
                </c:pt>
                <c:pt idx="1761">
                  <c:v>657120.2395416667</c:v>
                </c:pt>
                <c:pt idx="1762">
                  <c:v>649762.8766066673</c:v>
                </c:pt>
                <c:pt idx="1763">
                  <c:v>653761.84446833318</c:v>
                </c:pt>
                <c:pt idx="1764">
                  <c:v>712421.69723000005</c:v>
                </c:pt>
                <c:pt idx="1765">
                  <c:v>706133.43498833326</c:v>
                </c:pt>
                <c:pt idx="1766">
                  <c:v>672425.64936499973</c:v>
                </c:pt>
                <c:pt idx="1767">
                  <c:v>648459.56613666681</c:v>
                </c:pt>
                <c:pt idx="1768">
                  <c:v>671867.55950666685</c:v>
                </c:pt>
                <c:pt idx="1769">
                  <c:v>692809.43389833276</c:v>
                </c:pt>
                <c:pt idx="1770">
                  <c:v>724385.26342833322</c:v>
                </c:pt>
                <c:pt idx="1771">
                  <c:v>729058.27002166701</c:v>
                </c:pt>
                <c:pt idx="1772">
                  <c:v>733208.68821833341</c:v>
                </c:pt>
                <c:pt idx="1773">
                  <c:v>698750.94055999978</c:v>
                </c:pt>
                <c:pt idx="1774">
                  <c:v>698476.85821333318</c:v>
                </c:pt>
                <c:pt idx="1775">
                  <c:v>700183.92987666628</c:v>
                </c:pt>
                <c:pt idx="1776">
                  <c:v>701688.85373666708</c:v>
                </c:pt>
                <c:pt idx="1777">
                  <c:v>733066.57290499995</c:v>
                </c:pt>
                <c:pt idx="1778">
                  <c:v>743069.04542666685</c:v>
                </c:pt>
                <c:pt idx="1779">
                  <c:v>751804.51913000015</c:v>
                </c:pt>
                <c:pt idx="1780">
                  <c:v>760768.17201999971</c:v>
                </c:pt>
                <c:pt idx="1781">
                  <c:v>724011.40906000056</c:v>
                </c:pt>
                <c:pt idx="1782">
                  <c:v>660381.62577999977</c:v>
                </c:pt>
                <c:pt idx="1783">
                  <c:v>650867.27919333323</c:v>
                </c:pt>
                <c:pt idx="1784">
                  <c:v>740264.7038349997</c:v>
                </c:pt>
                <c:pt idx="1785">
                  <c:v>714499.89669333363</c:v>
                </c:pt>
                <c:pt idx="1786">
                  <c:v>735053.9394333337</c:v>
                </c:pt>
                <c:pt idx="1787">
                  <c:v>762414.43888999987</c:v>
                </c:pt>
                <c:pt idx="1788">
                  <c:v>798724.02983499982</c:v>
                </c:pt>
                <c:pt idx="1789">
                  <c:v>783081.39769000001</c:v>
                </c:pt>
                <c:pt idx="1790">
                  <c:v>785230.60246000008</c:v>
                </c:pt>
                <c:pt idx="1791">
                  <c:v>823684.89659166615</c:v>
                </c:pt>
                <c:pt idx="1792">
                  <c:v>786058.41340833344</c:v>
                </c:pt>
                <c:pt idx="1793">
                  <c:v>765601.24961999978</c:v>
                </c:pt>
                <c:pt idx="1794">
                  <c:v>772884.61318333319</c:v>
                </c:pt>
                <c:pt idx="1795">
                  <c:v>783137.38029499969</c:v>
                </c:pt>
                <c:pt idx="1796">
                  <c:v>727387.4428383332</c:v>
                </c:pt>
                <c:pt idx="1797">
                  <c:v>699496.79761166684</c:v>
                </c:pt>
                <c:pt idx="1798">
                  <c:v>772934.3278616668</c:v>
                </c:pt>
                <c:pt idx="1799">
                  <c:v>740754.35098999937</c:v>
                </c:pt>
                <c:pt idx="1800">
                  <c:v>736955.27373999986</c:v>
                </c:pt>
                <c:pt idx="1801">
                  <c:v>778531.71123833361</c:v>
                </c:pt>
                <c:pt idx="1802">
                  <c:v>769944.96854499984</c:v>
                </c:pt>
                <c:pt idx="1803">
                  <c:v>691416.89109333314</c:v>
                </c:pt>
                <c:pt idx="1804">
                  <c:v>698160.96550500009</c:v>
                </c:pt>
                <c:pt idx="1805">
                  <c:v>732864.216655</c:v>
                </c:pt>
                <c:pt idx="1806">
                  <c:v>734698.20532666706</c:v>
                </c:pt>
                <c:pt idx="1807">
                  <c:v>768272.09527166688</c:v>
                </c:pt>
                <c:pt idx="1808">
                  <c:v>765141.96541999979</c:v>
                </c:pt>
                <c:pt idx="1809">
                  <c:v>771048.23894166679</c:v>
                </c:pt>
                <c:pt idx="1810">
                  <c:v>721941.88630833337</c:v>
                </c:pt>
                <c:pt idx="1811">
                  <c:v>673555.91920000024</c:v>
                </c:pt>
                <c:pt idx="1812">
                  <c:v>714510.95270166721</c:v>
                </c:pt>
                <c:pt idx="1813">
                  <c:v>755500.24526666687</c:v>
                </c:pt>
                <c:pt idx="1814">
                  <c:v>733264.55907666672</c:v>
                </c:pt>
                <c:pt idx="1815">
                  <c:v>727483.84172500018</c:v>
                </c:pt>
                <c:pt idx="1816">
                  <c:v>768107.91098166653</c:v>
                </c:pt>
                <c:pt idx="1817">
                  <c:v>781954.38743833359</c:v>
                </c:pt>
                <c:pt idx="1818">
                  <c:v>757884.89544166659</c:v>
                </c:pt>
                <c:pt idx="1819">
                  <c:v>767088.724216667</c:v>
                </c:pt>
                <c:pt idx="1820">
                  <c:v>748395.63635166665</c:v>
                </c:pt>
                <c:pt idx="1821">
                  <c:v>747751.17285500013</c:v>
                </c:pt>
                <c:pt idx="1822">
                  <c:v>759015.32222166669</c:v>
                </c:pt>
                <c:pt idx="1823">
                  <c:v>768744.6023200003</c:v>
                </c:pt>
                <c:pt idx="1824">
                  <c:v>770753.72765666642</c:v>
                </c:pt>
                <c:pt idx="1825">
                  <c:v>754358.17604666646</c:v>
                </c:pt>
                <c:pt idx="1826">
                  <c:v>780281.32037166669</c:v>
                </c:pt>
                <c:pt idx="1827">
                  <c:v>751070.62579833297</c:v>
                </c:pt>
                <c:pt idx="1828">
                  <c:v>755818.75843833317</c:v>
                </c:pt>
                <c:pt idx="1829">
                  <c:v>734096.00227833318</c:v>
                </c:pt>
                <c:pt idx="1830">
                  <c:v>721414.57596666669</c:v>
                </c:pt>
                <c:pt idx="1831">
                  <c:v>679693.80760833365</c:v>
                </c:pt>
                <c:pt idx="1832">
                  <c:v>709261.27115333325</c:v>
                </c:pt>
                <c:pt idx="1833">
                  <c:v>771859.88593666675</c:v>
                </c:pt>
                <c:pt idx="1834">
                  <c:v>748543.38307499979</c:v>
                </c:pt>
                <c:pt idx="1835">
                  <c:v>757765.83073166665</c:v>
                </c:pt>
                <c:pt idx="1836">
                  <c:v>793092.25133166648</c:v>
                </c:pt>
                <c:pt idx="1837">
                  <c:v>785348.84774333343</c:v>
                </c:pt>
                <c:pt idx="1838">
                  <c:v>728896.59661999985</c:v>
                </c:pt>
                <c:pt idx="1839">
                  <c:v>708932.57274333329</c:v>
                </c:pt>
                <c:pt idx="1840">
                  <c:v>749850.55902000028</c:v>
                </c:pt>
                <c:pt idx="1841">
                  <c:v>728453.21689499984</c:v>
                </c:pt>
                <c:pt idx="1842">
                  <c:v>720640.66607500007</c:v>
                </c:pt>
                <c:pt idx="1843">
                  <c:v>728983.53883166658</c:v>
                </c:pt>
                <c:pt idx="1844">
                  <c:v>696832.98470500042</c:v>
                </c:pt>
                <c:pt idx="1845">
                  <c:v>664109.06186999986</c:v>
                </c:pt>
                <c:pt idx="1846">
                  <c:v>672517.67974833318</c:v>
                </c:pt>
                <c:pt idx="1847">
                  <c:v>689860.68879666715</c:v>
                </c:pt>
                <c:pt idx="1848">
                  <c:v>696867.30147500033</c:v>
                </c:pt>
                <c:pt idx="1849">
                  <c:v>679020.32245500048</c:v>
                </c:pt>
                <c:pt idx="1850">
                  <c:v>665072.46713999962</c:v>
                </c:pt>
                <c:pt idx="1851">
                  <c:v>683750.82642166689</c:v>
                </c:pt>
                <c:pt idx="1852">
                  <c:v>661543.59144333331</c:v>
                </c:pt>
                <c:pt idx="1853">
                  <c:v>667646.72797666665</c:v>
                </c:pt>
                <c:pt idx="1854">
                  <c:v>718669.77464833285</c:v>
                </c:pt>
                <c:pt idx="1855">
                  <c:v>714188.73018833343</c:v>
                </c:pt>
                <c:pt idx="1856">
                  <c:v>728111.23115833371</c:v>
                </c:pt>
                <c:pt idx="1857">
                  <c:v>739832.87554999988</c:v>
                </c:pt>
                <c:pt idx="1858">
                  <c:v>680566.47653833334</c:v>
                </c:pt>
                <c:pt idx="1859">
                  <c:v>668721.22493000014</c:v>
                </c:pt>
                <c:pt idx="1860">
                  <c:v>703440.82624000008</c:v>
                </c:pt>
                <c:pt idx="1861">
                  <c:v>707585.60597833362</c:v>
                </c:pt>
                <c:pt idx="1862">
                  <c:v>752415.25267333351</c:v>
                </c:pt>
                <c:pt idx="1863">
                  <c:v>759115.14374666684</c:v>
                </c:pt>
                <c:pt idx="1864">
                  <c:v>744069.2416883331</c:v>
                </c:pt>
                <c:pt idx="1865">
                  <c:v>698426.33280666696</c:v>
                </c:pt>
                <c:pt idx="1866">
                  <c:v>630065.24393833312</c:v>
                </c:pt>
                <c:pt idx="1867">
                  <c:v>606594.42336333357</c:v>
                </c:pt>
                <c:pt idx="1868">
                  <c:v>685997.98128000007</c:v>
                </c:pt>
                <c:pt idx="1869">
                  <c:v>675872.43019500026</c:v>
                </c:pt>
                <c:pt idx="1870">
                  <c:v>652838.660951667</c:v>
                </c:pt>
                <c:pt idx="1871">
                  <c:v>676988.03584833327</c:v>
                </c:pt>
                <c:pt idx="1872">
                  <c:v>727409.25847166684</c:v>
                </c:pt>
                <c:pt idx="1873">
                  <c:v>687850.92424499989</c:v>
                </c:pt>
                <c:pt idx="1874">
                  <c:v>665746.97915833362</c:v>
                </c:pt>
                <c:pt idx="1875">
                  <c:v>680493.81925333361</c:v>
                </c:pt>
                <c:pt idx="1876">
                  <c:v>690897.24001333292</c:v>
                </c:pt>
                <c:pt idx="1877">
                  <c:v>714514.51070166647</c:v>
                </c:pt>
                <c:pt idx="1878">
                  <c:v>715984.0633833335</c:v>
                </c:pt>
                <c:pt idx="1879">
                  <c:v>697975.23979333334</c:v>
                </c:pt>
                <c:pt idx="1880">
                  <c:v>697283.7047849996</c:v>
                </c:pt>
                <c:pt idx="1881">
                  <c:v>701434.31422499998</c:v>
                </c:pt>
                <c:pt idx="1882">
                  <c:v>733903.49625666661</c:v>
                </c:pt>
                <c:pt idx="1883">
                  <c:v>754246.07118833344</c:v>
                </c:pt>
                <c:pt idx="1884">
                  <c:v>763686.02646999981</c:v>
                </c:pt>
                <c:pt idx="1885">
                  <c:v>757470.82254333352</c:v>
                </c:pt>
                <c:pt idx="1886">
                  <c:v>753315.97321166669</c:v>
                </c:pt>
                <c:pt idx="1887">
                  <c:v>676448.94194833364</c:v>
                </c:pt>
                <c:pt idx="1888">
                  <c:v>681480.20234999992</c:v>
                </c:pt>
                <c:pt idx="1889">
                  <c:v>738199.55123583344</c:v>
                </c:pt>
                <c:pt idx="1890">
                  <c:v>753449.57987166673</c:v>
                </c:pt>
                <c:pt idx="1891">
                  <c:v>773660.65816000034</c:v>
                </c:pt>
                <c:pt idx="1892">
                  <c:v>752904.46478000004</c:v>
                </c:pt>
                <c:pt idx="1893">
                  <c:v>746856.24619833322</c:v>
                </c:pt>
                <c:pt idx="1894">
                  <c:v>699205.55538666679</c:v>
                </c:pt>
                <c:pt idx="1895">
                  <c:v>689250.63897499978</c:v>
                </c:pt>
                <c:pt idx="1896">
                  <c:v>694378.3284333332</c:v>
                </c:pt>
                <c:pt idx="1897">
                  <c:v>746887.98422833346</c:v>
                </c:pt>
                <c:pt idx="1898">
                  <c:v>734811.33654333337</c:v>
                </c:pt>
                <c:pt idx="1899">
                  <c:v>709779.53275000025</c:v>
                </c:pt>
                <c:pt idx="1900">
                  <c:v>697596.92874666676</c:v>
                </c:pt>
                <c:pt idx="1901">
                  <c:v>685615.64878666657</c:v>
                </c:pt>
                <c:pt idx="1902">
                  <c:v>716886.5188183334</c:v>
                </c:pt>
                <c:pt idx="1903">
                  <c:v>751948.65745000006</c:v>
                </c:pt>
                <c:pt idx="1904">
                  <c:v>762337.07716833346</c:v>
                </c:pt>
                <c:pt idx="1905">
                  <c:v>752559.61941666668</c:v>
                </c:pt>
                <c:pt idx="1906">
                  <c:v>753144.85807499965</c:v>
                </c:pt>
                <c:pt idx="1907">
                  <c:v>772024.60896499979</c:v>
                </c:pt>
                <c:pt idx="1908">
                  <c:v>740517.9762316671</c:v>
                </c:pt>
                <c:pt idx="1909">
                  <c:v>727093.99460000021</c:v>
                </c:pt>
                <c:pt idx="1910">
                  <c:v>736299.63165500038</c:v>
                </c:pt>
                <c:pt idx="1911">
                  <c:v>678058.15839383309</c:v>
                </c:pt>
                <c:pt idx="1912">
                  <c:v>683425.23377833341</c:v>
                </c:pt>
                <c:pt idx="1913">
                  <c:v>711241.60672500008</c:v>
                </c:pt>
                <c:pt idx="1914">
                  <c:v>707692.52280499984</c:v>
                </c:pt>
                <c:pt idx="1915">
                  <c:v>683130.61323999998</c:v>
                </c:pt>
                <c:pt idx="1916">
                  <c:v>697462.4925666668</c:v>
                </c:pt>
                <c:pt idx="1917">
                  <c:v>718505.47767499986</c:v>
                </c:pt>
                <c:pt idx="1918">
                  <c:v>717612.63234383357</c:v>
                </c:pt>
                <c:pt idx="1919">
                  <c:v>717186.70390833309</c:v>
                </c:pt>
                <c:pt idx="1920">
                  <c:v>749526.68139783316</c:v>
                </c:pt>
                <c:pt idx="1921">
                  <c:v>705102.7742199999</c:v>
                </c:pt>
                <c:pt idx="1922">
                  <c:v>693537.25414833345</c:v>
                </c:pt>
                <c:pt idx="1923">
                  <c:v>680684.24760999961</c:v>
                </c:pt>
                <c:pt idx="1924">
                  <c:v>720089.82303999981</c:v>
                </c:pt>
                <c:pt idx="1925">
                  <c:v>752515.43021166674</c:v>
                </c:pt>
                <c:pt idx="1926">
                  <c:v>742124.5711566665</c:v>
                </c:pt>
                <c:pt idx="1927">
                  <c:v>744469.41793166671</c:v>
                </c:pt>
                <c:pt idx="1928">
                  <c:v>763610.73450833396</c:v>
                </c:pt>
                <c:pt idx="1929">
                  <c:v>707941.96370499989</c:v>
                </c:pt>
                <c:pt idx="1930">
                  <c:v>705822.74022666714</c:v>
                </c:pt>
                <c:pt idx="1931">
                  <c:v>703045.47726000007</c:v>
                </c:pt>
                <c:pt idx="1932">
                  <c:v>722799.77790666651</c:v>
                </c:pt>
                <c:pt idx="1933">
                  <c:v>706404.05646166694</c:v>
                </c:pt>
                <c:pt idx="1934">
                  <c:v>711740.87608833332</c:v>
                </c:pt>
                <c:pt idx="1935">
                  <c:v>726608.55132666673</c:v>
                </c:pt>
                <c:pt idx="1936">
                  <c:v>735799.10968000046</c:v>
                </c:pt>
                <c:pt idx="1937">
                  <c:v>735711.85397499986</c:v>
                </c:pt>
                <c:pt idx="1938">
                  <c:v>745624.97046316683</c:v>
                </c:pt>
                <c:pt idx="1939">
                  <c:v>766741.32020333386</c:v>
                </c:pt>
                <c:pt idx="1940">
                  <c:v>774120.63748666691</c:v>
                </c:pt>
                <c:pt idx="1941">
                  <c:v>746792.2664566664</c:v>
                </c:pt>
                <c:pt idx="1942">
                  <c:v>758642.15386833297</c:v>
                </c:pt>
                <c:pt idx="1943">
                  <c:v>744817.41234000016</c:v>
                </c:pt>
                <c:pt idx="1944">
                  <c:v>744215.15755833336</c:v>
                </c:pt>
                <c:pt idx="1945">
                  <c:v>795088.10298833321</c:v>
                </c:pt>
                <c:pt idx="1946">
                  <c:v>794052.10677666648</c:v>
                </c:pt>
                <c:pt idx="1947">
                  <c:v>757055.70398333285</c:v>
                </c:pt>
                <c:pt idx="1948">
                  <c:v>790605.93382166664</c:v>
                </c:pt>
                <c:pt idx="1949">
                  <c:v>790413.66234499973</c:v>
                </c:pt>
                <c:pt idx="1950">
                  <c:v>785834.08292833413</c:v>
                </c:pt>
                <c:pt idx="1951">
                  <c:v>763511.78102166671</c:v>
                </c:pt>
                <c:pt idx="1952">
                  <c:v>801397.95325666689</c:v>
                </c:pt>
                <c:pt idx="1953">
                  <c:v>813929.60608000029</c:v>
                </c:pt>
                <c:pt idx="1954">
                  <c:v>801916.27262833319</c:v>
                </c:pt>
                <c:pt idx="1955">
                  <c:v>801393.05813166639</c:v>
                </c:pt>
                <c:pt idx="1956">
                  <c:v>820580.79021333344</c:v>
                </c:pt>
                <c:pt idx="1957">
                  <c:v>782170.10366333334</c:v>
                </c:pt>
                <c:pt idx="1958">
                  <c:v>770819.97702000011</c:v>
                </c:pt>
                <c:pt idx="1959">
                  <c:v>798168.86691000045</c:v>
                </c:pt>
                <c:pt idx="1960">
                  <c:v>813432.41824333323</c:v>
                </c:pt>
                <c:pt idx="1961">
                  <c:v>798432.76560499996</c:v>
                </c:pt>
                <c:pt idx="1962">
                  <c:v>771011.00408499991</c:v>
                </c:pt>
                <c:pt idx="1963">
                  <c:v>774225.92025833332</c:v>
                </c:pt>
                <c:pt idx="1964">
                  <c:v>730312.73317333381</c:v>
                </c:pt>
                <c:pt idx="1965">
                  <c:v>749232.89003833313</c:v>
                </c:pt>
                <c:pt idx="1966">
                  <c:v>800686.50745233358</c:v>
                </c:pt>
                <c:pt idx="1967">
                  <c:v>782131.84629683336</c:v>
                </c:pt>
                <c:pt idx="1968">
                  <c:v>778325.92720816657</c:v>
                </c:pt>
                <c:pt idx="1969">
                  <c:v>776606.89266116638</c:v>
                </c:pt>
                <c:pt idx="1970">
                  <c:v>781047.03374333296</c:v>
                </c:pt>
                <c:pt idx="1971">
                  <c:v>711791.37996666657</c:v>
                </c:pt>
                <c:pt idx="1972">
                  <c:v>682213.51770666707</c:v>
                </c:pt>
                <c:pt idx="1973">
                  <c:v>737037.86391833355</c:v>
                </c:pt>
                <c:pt idx="1974">
                  <c:v>725512.26066833339</c:v>
                </c:pt>
                <c:pt idx="1975">
                  <c:v>714812.20155166672</c:v>
                </c:pt>
                <c:pt idx="1976">
                  <c:v>744099.31445833342</c:v>
                </c:pt>
                <c:pt idx="1977">
                  <c:v>753441.63578166638</c:v>
                </c:pt>
                <c:pt idx="1978">
                  <c:v>694130.24811166665</c:v>
                </c:pt>
                <c:pt idx="1979">
                  <c:v>695305.01113333332</c:v>
                </c:pt>
                <c:pt idx="1980">
                  <c:v>734318.31938333297</c:v>
                </c:pt>
                <c:pt idx="1981">
                  <c:v>724625.12865499966</c:v>
                </c:pt>
                <c:pt idx="1982">
                  <c:v>698492.56493666675</c:v>
                </c:pt>
                <c:pt idx="1983">
                  <c:v>715053.92850166652</c:v>
                </c:pt>
                <c:pt idx="1984">
                  <c:v>730916.81993833324</c:v>
                </c:pt>
                <c:pt idx="1985">
                  <c:v>705685.82300833345</c:v>
                </c:pt>
                <c:pt idx="1986">
                  <c:v>729220.70967833349</c:v>
                </c:pt>
                <c:pt idx="1987">
                  <c:v>751552.23045666621</c:v>
                </c:pt>
                <c:pt idx="1988">
                  <c:v>683670.48899999983</c:v>
                </c:pt>
                <c:pt idx="1989">
                  <c:v>673413.09222500061</c:v>
                </c:pt>
                <c:pt idx="1990">
                  <c:v>701421.69810500019</c:v>
                </c:pt>
                <c:pt idx="1991">
                  <c:v>723428.12701666635</c:v>
                </c:pt>
                <c:pt idx="1992">
                  <c:v>693866.28790500038</c:v>
                </c:pt>
                <c:pt idx="1993">
                  <c:v>652967.23846499971</c:v>
                </c:pt>
                <c:pt idx="1994">
                  <c:v>685475.63347333297</c:v>
                </c:pt>
                <c:pt idx="1995">
                  <c:v>724482.51901499997</c:v>
                </c:pt>
                <c:pt idx="1996">
                  <c:v>748388.91723166639</c:v>
                </c:pt>
                <c:pt idx="1997">
                  <c:v>727402.88653166662</c:v>
                </c:pt>
                <c:pt idx="1998">
                  <c:v>694076.93633666693</c:v>
                </c:pt>
                <c:pt idx="1999">
                  <c:v>652320.33634666633</c:v>
                </c:pt>
                <c:pt idx="2000">
                  <c:v>607313.69428666658</c:v>
                </c:pt>
                <c:pt idx="2001">
                  <c:v>670999.77947333362</c:v>
                </c:pt>
                <c:pt idx="2002">
                  <c:v>734899.73799300019</c:v>
                </c:pt>
                <c:pt idx="2003">
                  <c:v>722088.76353500003</c:v>
                </c:pt>
                <c:pt idx="2004">
                  <c:v>728599.38789000025</c:v>
                </c:pt>
                <c:pt idx="2005">
                  <c:v>732135.56446500029</c:v>
                </c:pt>
                <c:pt idx="2006">
                  <c:v>652998.67782666674</c:v>
                </c:pt>
                <c:pt idx="2007">
                  <c:v>691070.55990499968</c:v>
                </c:pt>
                <c:pt idx="2008">
                  <c:v>697688.66064999986</c:v>
                </c:pt>
                <c:pt idx="2009">
                  <c:v>677023.90971833351</c:v>
                </c:pt>
                <c:pt idx="2010">
                  <c:v>678485.29368166707</c:v>
                </c:pt>
                <c:pt idx="2011">
                  <c:v>615932.08421333309</c:v>
                </c:pt>
                <c:pt idx="2012">
                  <c:v>650163.20283999993</c:v>
                </c:pt>
                <c:pt idx="2013">
                  <c:v>636587.74936000037</c:v>
                </c:pt>
                <c:pt idx="2014">
                  <c:v>612138.42375500011</c:v>
                </c:pt>
                <c:pt idx="2015">
                  <c:v>649599.76702833339</c:v>
                </c:pt>
                <c:pt idx="2016">
                  <c:v>660243.47168166668</c:v>
                </c:pt>
                <c:pt idx="2017">
                  <c:v>667155.32398333319</c:v>
                </c:pt>
                <c:pt idx="2018">
                  <c:v>630122.57101166667</c:v>
                </c:pt>
                <c:pt idx="2019">
                  <c:v>648800.57982999994</c:v>
                </c:pt>
                <c:pt idx="2020">
                  <c:v>577952.11819833342</c:v>
                </c:pt>
                <c:pt idx="2021">
                  <c:v>590233.23529000022</c:v>
                </c:pt>
                <c:pt idx="2022">
                  <c:v>684591.30072166689</c:v>
                </c:pt>
                <c:pt idx="2023">
                  <c:v>702925.35986499989</c:v>
                </c:pt>
                <c:pt idx="2024">
                  <c:v>700139.20422000042</c:v>
                </c:pt>
                <c:pt idx="2025">
                  <c:v>683413.52406666637</c:v>
                </c:pt>
                <c:pt idx="2026">
                  <c:v>632195.04083833355</c:v>
                </c:pt>
                <c:pt idx="2027">
                  <c:v>595195.72437666659</c:v>
                </c:pt>
                <c:pt idx="2028">
                  <c:v>573140.73090833332</c:v>
                </c:pt>
                <c:pt idx="2029">
                  <c:v>606566.45090666681</c:v>
                </c:pt>
                <c:pt idx="2030">
                  <c:v>659014.00219333323</c:v>
                </c:pt>
                <c:pt idx="2031">
                  <c:v>671623.14609166689</c:v>
                </c:pt>
                <c:pt idx="2032">
                  <c:v>645319.7568300002</c:v>
                </c:pt>
                <c:pt idx="2033">
                  <c:v>594854.99652499962</c:v>
                </c:pt>
                <c:pt idx="2034">
                  <c:v>609925.2842383337</c:v>
                </c:pt>
                <c:pt idx="2035">
                  <c:v>613744.82504833315</c:v>
                </c:pt>
                <c:pt idx="2036">
                  <c:v>645217.92254999978</c:v>
                </c:pt>
                <c:pt idx="2037">
                  <c:v>655601.98879666661</c:v>
                </c:pt>
                <c:pt idx="2038">
                  <c:v>692861.98504333338</c:v>
                </c:pt>
                <c:pt idx="2039">
                  <c:v>684920.7523316663</c:v>
                </c:pt>
                <c:pt idx="2040">
                  <c:v>676671.54572666646</c:v>
                </c:pt>
                <c:pt idx="2041">
                  <c:v>647837.32846999983</c:v>
                </c:pt>
                <c:pt idx="2042">
                  <c:v>596961.27282166656</c:v>
                </c:pt>
                <c:pt idx="2043">
                  <c:v>569912.87255166634</c:v>
                </c:pt>
                <c:pt idx="2044">
                  <c:v>616330.07899166702</c:v>
                </c:pt>
                <c:pt idx="2045">
                  <c:v>640655.96391333302</c:v>
                </c:pt>
                <c:pt idx="2046">
                  <c:v>639498.44443333289</c:v>
                </c:pt>
                <c:pt idx="2047">
                  <c:v>665491.15978833323</c:v>
                </c:pt>
                <c:pt idx="2048">
                  <c:v>620824.96448333317</c:v>
                </c:pt>
                <c:pt idx="2049">
                  <c:v>614813.09833000007</c:v>
                </c:pt>
                <c:pt idx="2050">
                  <c:v>688817.59102333291</c:v>
                </c:pt>
                <c:pt idx="2051">
                  <c:v>682731.47898499994</c:v>
                </c:pt>
                <c:pt idx="2052">
                  <c:v>655297.30047666619</c:v>
                </c:pt>
                <c:pt idx="2053">
                  <c:v>664785.80590333312</c:v>
                </c:pt>
                <c:pt idx="2054">
                  <c:v>638018.26496000029</c:v>
                </c:pt>
                <c:pt idx="2055">
                  <c:v>568116.18307666678</c:v>
                </c:pt>
                <c:pt idx="2056">
                  <c:v>608999.04814500012</c:v>
                </c:pt>
                <c:pt idx="2057">
                  <c:v>667807.06700333336</c:v>
                </c:pt>
                <c:pt idx="2058">
                  <c:v>651339.75063499971</c:v>
                </c:pt>
                <c:pt idx="2059">
                  <c:v>618413.74134666659</c:v>
                </c:pt>
                <c:pt idx="2060">
                  <c:v>649404.26233499998</c:v>
                </c:pt>
                <c:pt idx="2061">
                  <c:v>667267.10560833302</c:v>
                </c:pt>
                <c:pt idx="2062">
                  <c:v>609789.21280499978</c:v>
                </c:pt>
                <c:pt idx="2063">
                  <c:v>570520.69251333317</c:v>
                </c:pt>
                <c:pt idx="2064">
                  <c:v>635158.57670999982</c:v>
                </c:pt>
                <c:pt idx="2065">
                  <c:v>642711.32195333322</c:v>
                </c:pt>
                <c:pt idx="2066">
                  <c:v>610527.2178999997</c:v>
                </c:pt>
                <c:pt idx="2067">
                  <c:v>656738.41093333322</c:v>
                </c:pt>
                <c:pt idx="2068">
                  <c:v>621032.2099866668</c:v>
                </c:pt>
                <c:pt idx="2069">
                  <c:v>609984.48694833321</c:v>
                </c:pt>
                <c:pt idx="2070">
                  <c:v>588409.56270333356</c:v>
                </c:pt>
                <c:pt idx="2071">
                  <c:v>648397.3408133334</c:v>
                </c:pt>
                <c:pt idx="2072">
                  <c:v>613285.52006333298</c:v>
                </c:pt>
                <c:pt idx="2073">
                  <c:v>635338.70781000028</c:v>
                </c:pt>
                <c:pt idx="2074">
                  <c:v>651966.79571000021</c:v>
                </c:pt>
                <c:pt idx="2075">
                  <c:v>658335.82040666649</c:v>
                </c:pt>
                <c:pt idx="2076">
                  <c:v>583471.18393166678</c:v>
                </c:pt>
                <c:pt idx="2077">
                  <c:v>616761.87108333327</c:v>
                </c:pt>
                <c:pt idx="2078">
                  <c:v>671761.12876500015</c:v>
                </c:pt>
                <c:pt idx="2079">
                  <c:v>687496.47434666625</c:v>
                </c:pt>
                <c:pt idx="2080">
                  <c:v>704441.53505833342</c:v>
                </c:pt>
                <c:pt idx="2081">
                  <c:v>685785.32058666658</c:v>
                </c:pt>
                <c:pt idx="2082">
                  <c:v>652936.09451166668</c:v>
                </c:pt>
                <c:pt idx="2083">
                  <c:v>589869.28631333378</c:v>
                </c:pt>
                <c:pt idx="2084">
                  <c:v>557919.56183666643</c:v>
                </c:pt>
                <c:pt idx="2085">
                  <c:v>598441.82739166671</c:v>
                </c:pt>
                <c:pt idx="2086">
                  <c:v>681740.59966166702</c:v>
                </c:pt>
                <c:pt idx="2087">
                  <c:v>672977.37560000014</c:v>
                </c:pt>
                <c:pt idx="2088">
                  <c:v>620478.47400333337</c:v>
                </c:pt>
                <c:pt idx="2089">
                  <c:v>692130.59669166664</c:v>
                </c:pt>
                <c:pt idx="2090">
                  <c:v>664167.55180833361</c:v>
                </c:pt>
                <c:pt idx="2091">
                  <c:v>636996.57653000019</c:v>
                </c:pt>
                <c:pt idx="2092">
                  <c:v>644397.99349833326</c:v>
                </c:pt>
                <c:pt idx="2093">
                  <c:v>672542.53668333357</c:v>
                </c:pt>
                <c:pt idx="2094">
                  <c:v>700208.06624333363</c:v>
                </c:pt>
                <c:pt idx="2095">
                  <c:v>715043.13565833366</c:v>
                </c:pt>
                <c:pt idx="2096">
                  <c:v>649666.57872500026</c:v>
                </c:pt>
                <c:pt idx="2097">
                  <c:v>616985.24384999962</c:v>
                </c:pt>
                <c:pt idx="2098">
                  <c:v>630488.16960333311</c:v>
                </c:pt>
                <c:pt idx="2099">
                  <c:v>706806.58962333319</c:v>
                </c:pt>
                <c:pt idx="2100">
                  <c:v>726374.49173833313</c:v>
                </c:pt>
                <c:pt idx="2101">
                  <c:v>722251.7633099996</c:v>
                </c:pt>
                <c:pt idx="2102">
                  <c:v>709179.43590166676</c:v>
                </c:pt>
                <c:pt idx="2103">
                  <c:v>696149.06373499974</c:v>
                </c:pt>
                <c:pt idx="2104">
                  <c:v>637192.1735550001</c:v>
                </c:pt>
                <c:pt idx="2105">
                  <c:v>613991.56899333338</c:v>
                </c:pt>
                <c:pt idx="2106">
                  <c:v>680715.20470999996</c:v>
                </c:pt>
                <c:pt idx="2107">
                  <c:v>686456.96911666647</c:v>
                </c:pt>
                <c:pt idx="2108">
                  <c:v>660200.93122833327</c:v>
                </c:pt>
                <c:pt idx="2109">
                  <c:v>650218.642803333</c:v>
                </c:pt>
                <c:pt idx="2110">
                  <c:v>642750.58627500001</c:v>
                </c:pt>
                <c:pt idx="2111">
                  <c:v>604970.5132083334</c:v>
                </c:pt>
                <c:pt idx="2112">
                  <c:v>599073.9148783331</c:v>
                </c:pt>
                <c:pt idx="2113">
                  <c:v>668088.93335999968</c:v>
                </c:pt>
                <c:pt idx="2114">
                  <c:v>708250.2835683336</c:v>
                </c:pt>
                <c:pt idx="2115">
                  <c:v>733099.85434166645</c:v>
                </c:pt>
                <c:pt idx="2116">
                  <c:v>712365.93231666624</c:v>
                </c:pt>
                <c:pt idx="2117">
                  <c:v>693696.27480833349</c:v>
                </c:pt>
                <c:pt idx="2118">
                  <c:v>670125.78378166643</c:v>
                </c:pt>
                <c:pt idx="2119">
                  <c:v>657089.46227499971</c:v>
                </c:pt>
                <c:pt idx="2120">
                  <c:v>685800.66124350007</c:v>
                </c:pt>
                <c:pt idx="2121">
                  <c:v>716932.50537666678</c:v>
                </c:pt>
                <c:pt idx="2122">
                  <c:v>704508.39782850014</c:v>
                </c:pt>
                <c:pt idx="2123">
                  <c:v>696423.58101666695</c:v>
                </c:pt>
                <c:pt idx="2124">
                  <c:v>689361.82038833352</c:v>
                </c:pt>
                <c:pt idx="2125">
                  <c:v>630788.94916166656</c:v>
                </c:pt>
                <c:pt idx="2126">
                  <c:v>590093.25049333344</c:v>
                </c:pt>
                <c:pt idx="2127">
                  <c:v>565862.63967666635</c:v>
                </c:pt>
                <c:pt idx="2128">
                  <c:v>567673.7205350002</c:v>
                </c:pt>
                <c:pt idx="2129">
                  <c:v>622469.02087833325</c:v>
                </c:pt>
                <c:pt idx="2130">
                  <c:v>638723.40132666635</c:v>
                </c:pt>
                <c:pt idx="2131">
                  <c:v>639051.59065666632</c:v>
                </c:pt>
                <c:pt idx="2132">
                  <c:v>656651.00892333337</c:v>
                </c:pt>
                <c:pt idx="2133">
                  <c:v>666874.8253116667</c:v>
                </c:pt>
                <c:pt idx="2134">
                  <c:v>633009.49715166644</c:v>
                </c:pt>
                <c:pt idx="2135">
                  <c:v>678640.521603334</c:v>
                </c:pt>
                <c:pt idx="2136">
                  <c:v>681219.35218500043</c:v>
                </c:pt>
                <c:pt idx="2137">
                  <c:v>703720.03383333352</c:v>
                </c:pt>
                <c:pt idx="2138">
                  <c:v>734485.67705833318</c:v>
                </c:pt>
                <c:pt idx="2139">
                  <c:v>712806.04983333312</c:v>
                </c:pt>
                <c:pt idx="2140">
                  <c:v>688184.37349500018</c:v>
                </c:pt>
                <c:pt idx="2141">
                  <c:v>746358.38241666707</c:v>
                </c:pt>
                <c:pt idx="2142">
                  <c:v>734199.66763500008</c:v>
                </c:pt>
                <c:pt idx="2143">
                  <c:v>708574.35047999956</c:v>
                </c:pt>
                <c:pt idx="2144">
                  <c:v>706940.72625833331</c:v>
                </c:pt>
                <c:pt idx="2145">
                  <c:v>759780.06573833351</c:v>
                </c:pt>
                <c:pt idx="2146">
                  <c:v>716041.09868499986</c:v>
                </c:pt>
                <c:pt idx="2147">
                  <c:v>727316.26024833322</c:v>
                </c:pt>
                <c:pt idx="2148">
                  <c:v>818129.52563000005</c:v>
                </c:pt>
                <c:pt idx="2149">
                  <c:v>755243.41842333321</c:v>
                </c:pt>
                <c:pt idx="2150">
                  <c:v>695911.94568166661</c:v>
                </c:pt>
                <c:pt idx="2151">
                  <c:v>662496.61218166642</c:v>
                </c:pt>
                <c:pt idx="2152">
                  <c:v>684144.80430833355</c:v>
                </c:pt>
                <c:pt idx="2153">
                  <c:v>660707.52495166636</c:v>
                </c:pt>
                <c:pt idx="2154">
                  <c:v>675399.59594000003</c:v>
                </c:pt>
                <c:pt idx="2155">
                  <c:v>751216.6797750002</c:v>
                </c:pt>
                <c:pt idx="2156">
                  <c:v>808315.24388999958</c:v>
                </c:pt>
                <c:pt idx="2157">
                  <c:v>750298.82325166592</c:v>
                </c:pt>
                <c:pt idx="2158">
                  <c:v>752019.94679666683</c:v>
                </c:pt>
                <c:pt idx="2159">
                  <c:v>771514.94486833364</c:v>
                </c:pt>
                <c:pt idx="2160">
                  <c:v>701570.33481000003</c:v>
                </c:pt>
                <c:pt idx="2161">
                  <c:v>709297.23684000026</c:v>
                </c:pt>
                <c:pt idx="2162">
                  <c:v>782606.89046000002</c:v>
                </c:pt>
                <c:pt idx="2163">
                  <c:v>759777.43118399999</c:v>
                </c:pt>
                <c:pt idx="2164">
                  <c:v>720587.03427166666</c:v>
                </c:pt>
                <c:pt idx="2165">
                  <c:v>687094.4856550002</c:v>
                </c:pt>
                <c:pt idx="2166">
                  <c:v>623306.70009499986</c:v>
                </c:pt>
                <c:pt idx="2167">
                  <c:v>586226.74429000006</c:v>
                </c:pt>
                <c:pt idx="2168">
                  <c:v>571026.84604166669</c:v>
                </c:pt>
                <c:pt idx="2169">
                  <c:v>649730.14850666642</c:v>
                </c:pt>
                <c:pt idx="2170">
                  <c:v>659693.34699999995</c:v>
                </c:pt>
                <c:pt idx="2171">
                  <c:v>695244.94300000009</c:v>
                </c:pt>
                <c:pt idx="2172">
                  <c:v>706913.33576166665</c:v>
                </c:pt>
                <c:pt idx="2173">
                  <c:v>654349.34351666656</c:v>
                </c:pt>
                <c:pt idx="2174">
                  <c:v>628113.6039466667</c:v>
                </c:pt>
                <c:pt idx="2175">
                  <c:v>625443.91616166662</c:v>
                </c:pt>
                <c:pt idx="2176">
                  <c:v>708764.56937499973</c:v>
                </c:pt>
                <c:pt idx="2177">
                  <c:v>691325.22550999967</c:v>
                </c:pt>
                <c:pt idx="2178">
                  <c:v>708286.47263666661</c:v>
                </c:pt>
                <c:pt idx="2179">
                  <c:v>689126.50763666641</c:v>
                </c:pt>
                <c:pt idx="2180">
                  <c:v>687908.50817166653</c:v>
                </c:pt>
                <c:pt idx="2181">
                  <c:v>667151.67271833308</c:v>
                </c:pt>
                <c:pt idx="2182">
                  <c:v>656295.41431999998</c:v>
                </c:pt>
                <c:pt idx="2183">
                  <c:v>683434.01201666682</c:v>
                </c:pt>
                <c:pt idx="2184">
                  <c:v>694146.64947000006</c:v>
                </c:pt>
                <c:pt idx="2185">
                  <c:v>743869.02456999989</c:v>
                </c:pt>
                <c:pt idx="2186">
                  <c:v>761668.42335499974</c:v>
                </c:pt>
                <c:pt idx="2187">
                  <c:v>723052.47232666682</c:v>
                </c:pt>
                <c:pt idx="2188">
                  <c:v>701656.44884500012</c:v>
                </c:pt>
                <c:pt idx="2189">
                  <c:v>711722.86381500005</c:v>
                </c:pt>
                <c:pt idx="2190">
                  <c:v>736966.38564333343</c:v>
                </c:pt>
                <c:pt idx="2191">
                  <c:v>765642.22469333361</c:v>
                </c:pt>
                <c:pt idx="2192">
                  <c:v>769833.28262333362</c:v>
                </c:pt>
                <c:pt idx="2193">
                  <c:v>767120.22775999981</c:v>
                </c:pt>
                <c:pt idx="2194">
                  <c:v>772193.552798333</c:v>
                </c:pt>
                <c:pt idx="2195">
                  <c:v>702893.20356666646</c:v>
                </c:pt>
                <c:pt idx="2196">
                  <c:v>652109.12030333327</c:v>
                </c:pt>
                <c:pt idx="2197">
                  <c:v>703616.30824666668</c:v>
                </c:pt>
                <c:pt idx="2198">
                  <c:v>669031.36049666675</c:v>
                </c:pt>
                <c:pt idx="2199">
                  <c:v>670509.79391499993</c:v>
                </c:pt>
                <c:pt idx="2200">
                  <c:v>670806.59481333348</c:v>
                </c:pt>
                <c:pt idx="2201">
                  <c:v>691464.09497999994</c:v>
                </c:pt>
                <c:pt idx="2202">
                  <c:v>645508.08154833328</c:v>
                </c:pt>
                <c:pt idx="2203">
                  <c:v>649685.34391833295</c:v>
                </c:pt>
                <c:pt idx="2204">
                  <c:v>700564.00381999952</c:v>
                </c:pt>
                <c:pt idx="2205">
                  <c:v>709928.37228999985</c:v>
                </c:pt>
                <c:pt idx="2206">
                  <c:v>701926.55103500024</c:v>
                </c:pt>
                <c:pt idx="2207">
                  <c:v>734517.50942000013</c:v>
                </c:pt>
                <c:pt idx="2208">
                  <c:v>714450.04427500034</c:v>
                </c:pt>
                <c:pt idx="2209">
                  <c:v>661308.14946499991</c:v>
                </c:pt>
                <c:pt idx="2210">
                  <c:v>681718.3662866666</c:v>
                </c:pt>
                <c:pt idx="2211">
                  <c:v>704907.78979999991</c:v>
                </c:pt>
                <c:pt idx="2212">
                  <c:v>717941.99234999984</c:v>
                </c:pt>
                <c:pt idx="2213">
                  <c:v>703496.88781833323</c:v>
                </c:pt>
                <c:pt idx="2214">
                  <c:v>721081.9707566665</c:v>
                </c:pt>
                <c:pt idx="2215">
                  <c:v>694746.18137333367</c:v>
                </c:pt>
                <c:pt idx="2216">
                  <c:v>661446.2492699998</c:v>
                </c:pt>
                <c:pt idx="2217">
                  <c:v>659103.76384166663</c:v>
                </c:pt>
                <c:pt idx="2218">
                  <c:v>714410.37241333351</c:v>
                </c:pt>
                <c:pt idx="2219">
                  <c:v>723100.11460666615</c:v>
                </c:pt>
                <c:pt idx="2220">
                  <c:v>655637.05362500029</c:v>
                </c:pt>
                <c:pt idx="2221">
                  <c:v>620021.82001166674</c:v>
                </c:pt>
                <c:pt idx="2222">
                  <c:v>630370.2761149999</c:v>
                </c:pt>
                <c:pt idx="2223">
                  <c:v>640169.0097133331</c:v>
                </c:pt>
                <c:pt idx="2224">
                  <c:v>634225.40874666662</c:v>
                </c:pt>
                <c:pt idx="2225">
                  <c:v>675697.98577999999</c:v>
                </c:pt>
                <c:pt idx="2226">
                  <c:v>669906.58904999995</c:v>
                </c:pt>
                <c:pt idx="2227">
                  <c:v>667938.32625166653</c:v>
                </c:pt>
                <c:pt idx="2228">
                  <c:v>671777.03902666678</c:v>
                </c:pt>
                <c:pt idx="2229">
                  <c:v>690214.21758499998</c:v>
                </c:pt>
                <c:pt idx="2230">
                  <c:v>675749.87210833363</c:v>
                </c:pt>
                <c:pt idx="2231">
                  <c:v>649308.98054333334</c:v>
                </c:pt>
                <c:pt idx="2232">
                  <c:v>705169.69264333358</c:v>
                </c:pt>
                <c:pt idx="2233">
                  <c:v>712601.33635666675</c:v>
                </c:pt>
                <c:pt idx="2234">
                  <c:v>693038.32922333339</c:v>
                </c:pt>
                <c:pt idx="2235">
                  <c:v>664461.25910166663</c:v>
                </c:pt>
                <c:pt idx="2236">
                  <c:v>617940.98649000004</c:v>
                </c:pt>
                <c:pt idx="2237">
                  <c:v>616334.54245999991</c:v>
                </c:pt>
                <c:pt idx="2238">
                  <c:v>576194.94269833318</c:v>
                </c:pt>
                <c:pt idx="2239">
                  <c:v>627884.14528000006</c:v>
                </c:pt>
                <c:pt idx="2240">
                  <c:v>667364.83287333336</c:v>
                </c:pt>
                <c:pt idx="2241">
                  <c:v>653562.09538666648</c:v>
                </c:pt>
                <c:pt idx="2242">
                  <c:v>681911.80405166675</c:v>
                </c:pt>
                <c:pt idx="2243">
                  <c:v>664657.08619999979</c:v>
                </c:pt>
                <c:pt idx="2244">
                  <c:v>631962.73913000023</c:v>
                </c:pt>
                <c:pt idx="2245">
                  <c:v>616190.44350833341</c:v>
                </c:pt>
                <c:pt idx="2246">
                  <c:v>651251.08117166685</c:v>
                </c:pt>
                <c:pt idx="2247">
                  <c:v>667195.72894166689</c:v>
                </c:pt>
                <c:pt idx="2248">
                  <c:v>670593.21498666669</c:v>
                </c:pt>
                <c:pt idx="2249">
                  <c:v>653419.49305666634</c:v>
                </c:pt>
                <c:pt idx="2250">
                  <c:v>626383.36740166659</c:v>
                </c:pt>
                <c:pt idx="2251">
                  <c:v>600838.51713166642</c:v>
                </c:pt>
                <c:pt idx="2252">
                  <c:v>598522.32689666678</c:v>
                </c:pt>
                <c:pt idx="2253">
                  <c:v>622014.17500000016</c:v>
                </c:pt>
                <c:pt idx="2254">
                  <c:v>618234.09992999968</c:v>
                </c:pt>
                <c:pt idx="2255">
                  <c:v>652406.03542666684</c:v>
                </c:pt>
                <c:pt idx="2256">
                  <c:v>637944.82727866666</c:v>
                </c:pt>
                <c:pt idx="2257">
                  <c:v>643253.91169333295</c:v>
                </c:pt>
                <c:pt idx="2258">
                  <c:v>634092.79703000002</c:v>
                </c:pt>
                <c:pt idx="2259">
                  <c:v>640645.94250000047</c:v>
                </c:pt>
                <c:pt idx="2260">
                  <c:v>650922.1150168333</c:v>
                </c:pt>
                <c:pt idx="2261">
                  <c:v>646663.17593666678</c:v>
                </c:pt>
                <c:pt idx="2262">
                  <c:v>653019.06106500013</c:v>
                </c:pt>
                <c:pt idx="2263">
                  <c:v>677543.09787933389</c:v>
                </c:pt>
                <c:pt idx="2264">
                  <c:v>696902.08321833273</c:v>
                </c:pt>
                <c:pt idx="2265">
                  <c:v>649706.96765666653</c:v>
                </c:pt>
                <c:pt idx="2266">
                  <c:v>627958.87905166659</c:v>
                </c:pt>
                <c:pt idx="2267">
                  <c:v>643528.81125166663</c:v>
                </c:pt>
                <c:pt idx="2268">
                  <c:v>665975.8674999997</c:v>
                </c:pt>
                <c:pt idx="2269">
                  <c:v>679891.59164333309</c:v>
                </c:pt>
                <c:pt idx="2270">
                  <c:v>707742.01999000018</c:v>
                </c:pt>
                <c:pt idx="2271">
                  <c:v>717448.5631533328</c:v>
                </c:pt>
                <c:pt idx="2272">
                  <c:v>684516.30253166647</c:v>
                </c:pt>
                <c:pt idx="2273">
                  <c:v>676203.6434216667</c:v>
                </c:pt>
                <c:pt idx="2274">
                  <c:v>686721.34561500023</c:v>
                </c:pt>
                <c:pt idx="2275">
                  <c:v>679757.7787983336</c:v>
                </c:pt>
                <c:pt idx="2276">
                  <c:v>670641.89821000013</c:v>
                </c:pt>
                <c:pt idx="2277">
                  <c:v>689410.83891333337</c:v>
                </c:pt>
                <c:pt idx="2278">
                  <c:v>712783.73275500035</c:v>
                </c:pt>
                <c:pt idx="2279">
                  <c:v>693372.04194166686</c:v>
                </c:pt>
                <c:pt idx="2280">
                  <c:v>669736.57142500021</c:v>
                </c:pt>
                <c:pt idx="2281">
                  <c:v>709331.77830350015</c:v>
                </c:pt>
                <c:pt idx="2282">
                  <c:v>684975.28065966652</c:v>
                </c:pt>
                <c:pt idx="2283">
                  <c:v>694598.67688666668</c:v>
                </c:pt>
                <c:pt idx="2284">
                  <c:v>725935.68189549982</c:v>
                </c:pt>
                <c:pt idx="2285">
                  <c:v>692478.34708500025</c:v>
                </c:pt>
                <c:pt idx="2286">
                  <c:v>646495.99003166682</c:v>
                </c:pt>
                <c:pt idx="2287">
                  <c:v>619074.4603183337</c:v>
                </c:pt>
                <c:pt idx="2288">
                  <c:v>662182.76267999993</c:v>
                </c:pt>
                <c:pt idx="2289">
                  <c:v>697202.32251666614</c:v>
                </c:pt>
                <c:pt idx="2290">
                  <c:v>700498.28814500012</c:v>
                </c:pt>
                <c:pt idx="2291">
                  <c:v>693746.10014166636</c:v>
                </c:pt>
                <c:pt idx="2292">
                  <c:v>670775.16525833355</c:v>
                </c:pt>
                <c:pt idx="2293">
                  <c:v>626969.76624333358</c:v>
                </c:pt>
                <c:pt idx="2294">
                  <c:v>611250.04585050012</c:v>
                </c:pt>
                <c:pt idx="2295">
                  <c:v>648564.29551866616</c:v>
                </c:pt>
                <c:pt idx="2296">
                  <c:v>686606.22307333339</c:v>
                </c:pt>
                <c:pt idx="2297">
                  <c:v>652970.47482449992</c:v>
                </c:pt>
                <c:pt idx="2298">
                  <c:v>686341.23536000005</c:v>
                </c:pt>
                <c:pt idx="2299">
                  <c:v>692070.31507416663</c:v>
                </c:pt>
                <c:pt idx="2300">
                  <c:v>675456.1546115001</c:v>
                </c:pt>
                <c:pt idx="2301">
                  <c:v>665433.89244166634</c:v>
                </c:pt>
                <c:pt idx="2302">
                  <c:v>698968.61185666663</c:v>
                </c:pt>
                <c:pt idx="2303">
                  <c:v>728898.68896000006</c:v>
                </c:pt>
                <c:pt idx="2304">
                  <c:v>721724.77086833306</c:v>
                </c:pt>
                <c:pt idx="2305">
                  <c:v>724342.26539499988</c:v>
                </c:pt>
                <c:pt idx="2306">
                  <c:v>695715.15301000001</c:v>
                </c:pt>
                <c:pt idx="2307">
                  <c:v>656351.26300333405</c:v>
                </c:pt>
                <c:pt idx="2308">
                  <c:v>676057.41587833338</c:v>
                </c:pt>
                <c:pt idx="2309">
                  <c:v>731697.75010833342</c:v>
                </c:pt>
                <c:pt idx="2310">
                  <c:v>728120.70747166651</c:v>
                </c:pt>
                <c:pt idx="2311">
                  <c:v>727810.18985833309</c:v>
                </c:pt>
                <c:pt idx="2312">
                  <c:v>741087.18276666675</c:v>
                </c:pt>
                <c:pt idx="2313">
                  <c:v>769108.45569333329</c:v>
                </c:pt>
                <c:pt idx="2314">
                  <c:v>714449.41479499987</c:v>
                </c:pt>
                <c:pt idx="2315">
                  <c:v>678742.88352333358</c:v>
                </c:pt>
                <c:pt idx="2316">
                  <c:v>727060.11577500007</c:v>
                </c:pt>
                <c:pt idx="2317">
                  <c:v>722520.70633333339</c:v>
                </c:pt>
                <c:pt idx="2318">
                  <c:v>694254.26819333353</c:v>
                </c:pt>
                <c:pt idx="2319">
                  <c:v>683596.60048999963</c:v>
                </c:pt>
                <c:pt idx="2320">
                  <c:v>667679.04096333333</c:v>
                </c:pt>
                <c:pt idx="2321">
                  <c:v>674184.39234333299</c:v>
                </c:pt>
                <c:pt idx="2322">
                  <c:v>693095.56544999976</c:v>
                </c:pt>
                <c:pt idx="2323">
                  <c:v>704759.49761900003</c:v>
                </c:pt>
                <c:pt idx="2324">
                  <c:v>716497.44357083354</c:v>
                </c:pt>
                <c:pt idx="2325">
                  <c:v>723274.27341166697</c:v>
                </c:pt>
                <c:pt idx="2326">
                  <c:v>721137.9355333331</c:v>
                </c:pt>
                <c:pt idx="2327">
                  <c:v>731073.16813666676</c:v>
                </c:pt>
                <c:pt idx="2328">
                  <c:v>725331.42758833338</c:v>
                </c:pt>
                <c:pt idx="2329">
                  <c:v>667289.98413166683</c:v>
                </c:pt>
                <c:pt idx="2330">
                  <c:v>731590.03327333368</c:v>
                </c:pt>
                <c:pt idx="2331">
                  <c:v>768463.61615600029</c:v>
                </c:pt>
                <c:pt idx="2332">
                  <c:v>764840.01497733325</c:v>
                </c:pt>
                <c:pt idx="2333">
                  <c:v>779418.8720436669</c:v>
                </c:pt>
                <c:pt idx="2334">
                  <c:v>758182.81610833376</c:v>
                </c:pt>
                <c:pt idx="2335">
                  <c:v>759905.84591666679</c:v>
                </c:pt>
                <c:pt idx="2336">
                  <c:v>729445.00522666716</c:v>
                </c:pt>
                <c:pt idx="2337">
                  <c:v>770076.40497666656</c:v>
                </c:pt>
                <c:pt idx="2338">
                  <c:v>749315.66916499974</c:v>
                </c:pt>
                <c:pt idx="2339">
                  <c:v>747490.03774999978</c:v>
                </c:pt>
                <c:pt idx="2340">
                  <c:v>788135.42393283336</c:v>
                </c:pt>
                <c:pt idx="2341">
                  <c:v>786795.69648166688</c:v>
                </c:pt>
                <c:pt idx="2342">
                  <c:v>716990.43369166658</c:v>
                </c:pt>
                <c:pt idx="2343">
                  <c:v>691122.19741500006</c:v>
                </c:pt>
                <c:pt idx="2344">
                  <c:v>688997.37624833349</c:v>
                </c:pt>
                <c:pt idx="2345">
                  <c:v>680299.16358666657</c:v>
                </c:pt>
                <c:pt idx="2346">
                  <c:v>625680.67117666651</c:v>
                </c:pt>
                <c:pt idx="2347">
                  <c:v>630671.10746000009</c:v>
                </c:pt>
                <c:pt idx="2348">
                  <c:v>645305.55026000016</c:v>
                </c:pt>
                <c:pt idx="2349">
                  <c:v>661856.07261999964</c:v>
                </c:pt>
                <c:pt idx="2350">
                  <c:v>681490.03786166664</c:v>
                </c:pt>
                <c:pt idx="2351">
                  <c:v>744062.19130833284</c:v>
                </c:pt>
                <c:pt idx="2352">
                  <c:v>754734.17482333339</c:v>
                </c:pt>
                <c:pt idx="2353">
                  <c:v>731405.7123550002</c:v>
                </c:pt>
                <c:pt idx="2354">
                  <c:v>743849.47479166661</c:v>
                </c:pt>
                <c:pt idx="2355">
                  <c:v>751471.13555333333</c:v>
                </c:pt>
                <c:pt idx="2356">
                  <c:v>725457.64493499976</c:v>
                </c:pt>
                <c:pt idx="2357">
                  <c:v>663690.85111499997</c:v>
                </c:pt>
                <c:pt idx="2358">
                  <c:v>689755.35549166659</c:v>
                </c:pt>
                <c:pt idx="2359">
                  <c:v>704323.51435833378</c:v>
                </c:pt>
                <c:pt idx="2360">
                  <c:v>705635.95345499995</c:v>
                </c:pt>
                <c:pt idx="2361">
                  <c:v>688259.97180166643</c:v>
                </c:pt>
                <c:pt idx="2362">
                  <c:v>655628.9484633333</c:v>
                </c:pt>
                <c:pt idx="2363">
                  <c:v>656487.80989500007</c:v>
                </c:pt>
                <c:pt idx="2364">
                  <c:v>641471.45622333325</c:v>
                </c:pt>
                <c:pt idx="2365">
                  <c:v>655893.36311333382</c:v>
                </c:pt>
                <c:pt idx="2366">
                  <c:v>674735.48224333301</c:v>
                </c:pt>
                <c:pt idx="2367">
                  <c:v>704156.73804500012</c:v>
                </c:pt>
                <c:pt idx="2368">
                  <c:v>731503.59525666665</c:v>
                </c:pt>
                <c:pt idx="2369">
                  <c:v>763603.51910833328</c:v>
                </c:pt>
                <c:pt idx="2370">
                  <c:v>683733.51497999951</c:v>
                </c:pt>
                <c:pt idx="2371">
                  <c:v>605041.64494999999</c:v>
                </c:pt>
                <c:pt idx="2372">
                  <c:v>679572.81623666652</c:v>
                </c:pt>
                <c:pt idx="2373">
                  <c:v>705633.92007000023</c:v>
                </c:pt>
                <c:pt idx="2374">
                  <c:v>723997.39500333334</c:v>
                </c:pt>
                <c:pt idx="2375">
                  <c:v>731304.35879000043</c:v>
                </c:pt>
                <c:pt idx="2376">
                  <c:v>734551.60965833347</c:v>
                </c:pt>
                <c:pt idx="2377">
                  <c:v>660701.05057500023</c:v>
                </c:pt>
                <c:pt idx="2378">
                  <c:v>627108.55201333342</c:v>
                </c:pt>
                <c:pt idx="2379">
                  <c:v>673959.68897000002</c:v>
                </c:pt>
                <c:pt idx="2380">
                  <c:v>677409.75790166634</c:v>
                </c:pt>
                <c:pt idx="2381">
                  <c:v>668625.70605333359</c:v>
                </c:pt>
                <c:pt idx="2382">
                  <c:v>679969.30793166638</c:v>
                </c:pt>
                <c:pt idx="2383">
                  <c:v>688673.86707666691</c:v>
                </c:pt>
                <c:pt idx="2384">
                  <c:v>603211.54474500008</c:v>
                </c:pt>
                <c:pt idx="2385">
                  <c:v>597844.4081566669</c:v>
                </c:pt>
                <c:pt idx="2386">
                  <c:v>679790.41302833357</c:v>
                </c:pt>
                <c:pt idx="2387">
                  <c:v>687838.79421999981</c:v>
                </c:pt>
                <c:pt idx="2388">
                  <c:v>641280.35827666661</c:v>
                </c:pt>
                <c:pt idx="2389">
                  <c:v>698486.00149333291</c:v>
                </c:pt>
                <c:pt idx="2390">
                  <c:v>625611.66079833324</c:v>
                </c:pt>
                <c:pt idx="2391">
                  <c:v>555792.74671666673</c:v>
                </c:pt>
                <c:pt idx="2392">
                  <c:v>542944.73202166683</c:v>
                </c:pt>
                <c:pt idx="2393">
                  <c:v>625215.09919166612</c:v>
                </c:pt>
                <c:pt idx="2394">
                  <c:v>619370.75746500003</c:v>
                </c:pt>
                <c:pt idx="2395">
                  <c:v>669869.17939166666</c:v>
                </c:pt>
                <c:pt idx="2396">
                  <c:v>686550.77673499973</c:v>
                </c:pt>
                <c:pt idx="2397">
                  <c:v>687056.08465833357</c:v>
                </c:pt>
                <c:pt idx="2398">
                  <c:v>634021.57112333365</c:v>
                </c:pt>
                <c:pt idx="2399">
                  <c:v>633005.42613333336</c:v>
                </c:pt>
                <c:pt idx="2400">
                  <c:v>707230.13908333308</c:v>
                </c:pt>
                <c:pt idx="2401">
                  <c:v>688980.13725666679</c:v>
                </c:pt>
                <c:pt idx="2402">
                  <c:v>671131.56631000037</c:v>
                </c:pt>
                <c:pt idx="2403">
                  <c:v>665590.05504833336</c:v>
                </c:pt>
                <c:pt idx="2404">
                  <c:v>615100.33268333343</c:v>
                </c:pt>
                <c:pt idx="2405">
                  <c:v>611056.14413500007</c:v>
                </c:pt>
                <c:pt idx="2406">
                  <c:v>609091.58228833333</c:v>
                </c:pt>
                <c:pt idx="2407">
                  <c:v>605390.04061166674</c:v>
                </c:pt>
                <c:pt idx="2408">
                  <c:v>629618.61080500029</c:v>
                </c:pt>
                <c:pt idx="2409">
                  <c:v>654384.62974166672</c:v>
                </c:pt>
                <c:pt idx="2410">
                  <c:v>668658.74608999991</c:v>
                </c:pt>
                <c:pt idx="2411">
                  <c:v>664838.48440833343</c:v>
                </c:pt>
                <c:pt idx="2412">
                  <c:v>632099.94495166687</c:v>
                </c:pt>
                <c:pt idx="2413">
                  <c:v>618541.15789833339</c:v>
                </c:pt>
                <c:pt idx="2414">
                  <c:v>661574.52528666635</c:v>
                </c:pt>
                <c:pt idx="2415">
                  <c:v>645488.50575333345</c:v>
                </c:pt>
                <c:pt idx="2416">
                  <c:v>638843.84209999966</c:v>
                </c:pt>
                <c:pt idx="2417">
                  <c:v>659807.5570416667</c:v>
                </c:pt>
                <c:pt idx="2418">
                  <c:v>595751.86144000012</c:v>
                </c:pt>
                <c:pt idx="2419">
                  <c:v>610356.12296166632</c:v>
                </c:pt>
                <c:pt idx="2420">
                  <c:v>619484.14202499995</c:v>
                </c:pt>
                <c:pt idx="2421">
                  <c:v>672206.8311966667</c:v>
                </c:pt>
                <c:pt idx="2422">
                  <c:v>684059.87320166652</c:v>
                </c:pt>
                <c:pt idx="2423">
                  <c:v>656160.97776000004</c:v>
                </c:pt>
                <c:pt idx="2424">
                  <c:v>654046.30398166645</c:v>
                </c:pt>
                <c:pt idx="2425">
                  <c:v>668310.42208500009</c:v>
                </c:pt>
                <c:pt idx="2426">
                  <c:v>627957.84140833281</c:v>
                </c:pt>
                <c:pt idx="2427">
                  <c:v>594277.95940666657</c:v>
                </c:pt>
                <c:pt idx="2428">
                  <c:v>635203.95912666665</c:v>
                </c:pt>
                <c:pt idx="2429">
                  <c:v>682510.21240833343</c:v>
                </c:pt>
                <c:pt idx="2430">
                  <c:v>654689.24577833328</c:v>
                </c:pt>
                <c:pt idx="2431">
                  <c:v>601757.49990166642</c:v>
                </c:pt>
                <c:pt idx="2432">
                  <c:v>546390.58911333361</c:v>
                </c:pt>
                <c:pt idx="2433">
                  <c:v>544088.79946666665</c:v>
                </c:pt>
                <c:pt idx="2434">
                  <c:v>534608.01333333319</c:v>
                </c:pt>
                <c:pt idx="2435">
                  <c:v>606726.52189833322</c:v>
                </c:pt>
                <c:pt idx="2436">
                  <c:v>591453.08790500031</c:v>
                </c:pt>
                <c:pt idx="2437">
                  <c:v>567867.71296666679</c:v>
                </c:pt>
                <c:pt idx="2438">
                  <c:v>608039.90357833332</c:v>
                </c:pt>
                <c:pt idx="2439">
                  <c:v>620713.5391866666</c:v>
                </c:pt>
                <c:pt idx="2440">
                  <c:v>541177.84463000007</c:v>
                </c:pt>
                <c:pt idx="2441">
                  <c:v>531024.35780666664</c:v>
                </c:pt>
                <c:pt idx="2442">
                  <c:v>599573.94882000028</c:v>
                </c:pt>
                <c:pt idx="2443">
                  <c:v>576733.13944000017</c:v>
                </c:pt>
                <c:pt idx="2444">
                  <c:v>561555.83696333319</c:v>
                </c:pt>
                <c:pt idx="2445">
                  <c:v>557736.00785333337</c:v>
                </c:pt>
                <c:pt idx="2446">
                  <c:v>603149.62695833354</c:v>
                </c:pt>
                <c:pt idx="2447">
                  <c:v>566054.54164499987</c:v>
                </c:pt>
                <c:pt idx="2448">
                  <c:v>551497.00520333333</c:v>
                </c:pt>
                <c:pt idx="2449">
                  <c:v>549216.03788833343</c:v>
                </c:pt>
                <c:pt idx="2450">
                  <c:v>589397.62525999977</c:v>
                </c:pt>
                <c:pt idx="2451">
                  <c:v>602600.42229833384</c:v>
                </c:pt>
                <c:pt idx="2452">
                  <c:v>625208.46317499958</c:v>
                </c:pt>
                <c:pt idx="2453">
                  <c:v>606963.97407666664</c:v>
                </c:pt>
                <c:pt idx="2454">
                  <c:v>542454.25653500005</c:v>
                </c:pt>
                <c:pt idx="2455">
                  <c:v>498754.98995333334</c:v>
                </c:pt>
                <c:pt idx="2456">
                  <c:v>539999.82252666669</c:v>
                </c:pt>
                <c:pt idx="2457">
                  <c:v>551518.00860666658</c:v>
                </c:pt>
                <c:pt idx="2458">
                  <c:v>595978.82816166664</c:v>
                </c:pt>
                <c:pt idx="2459">
                  <c:v>629669.68996666651</c:v>
                </c:pt>
                <c:pt idx="2460">
                  <c:v>597762.05116833327</c:v>
                </c:pt>
                <c:pt idx="2461">
                  <c:v>544240.38436499971</c:v>
                </c:pt>
                <c:pt idx="2462">
                  <c:v>584374.20257833367</c:v>
                </c:pt>
                <c:pt idx="2463">
                  <c:v>614699.5404833334</c:v>
                </c:pt>
                <c:pt idx="2464">
                  <c:v>617002.42771833343</c:v>
                </c:pt>
                <c:pt idx="2465">
                  <c:v>643973.04581000004</c:v>
                </c:pt>
                <c:pt idx="2466">
                  <c:v>638663.69443299994</c:v>
                </c:pt>
                <c:pt idx="2467">
                  <c:v>611484.38628666662</c:v>
                </c:pt>
                <c:pt idx="2468">
                  <c:v>600407.04798000026</c:v>
                </c:pt>
                <c:pt idx="2469">
                  <c:v>573024.97221833339</c:v>
                </c:pt>
                <c:pt idx="2470">
                  <c:v>602323.31802166661</c:v>
                </c:pt>
                <c:pt idx="2471">
                  <c:v>629250.15474166663</c:v>
                </c:pt>
                <c:pt idx="2472">
                  <c:v>619514.06793333346</c:v>
                </c:pt>
                <c:pt idx="2473">
                  <c:v>603957.48066333332</c:v>
                </c:pt>
                <c:pt idx="2474">
                  <c:v>623175.25848333316</c:v>
                </c:pt>
                <c:pt idx="2475">
                  <c:v>585593.62468166673</c:v>
                </c:pt>
                <c:pt idx="2476">
                  <c:v>589621.30467333319</c:v>
                </c:pt>
                <c:pt idx="2477">
                  <c:v>602713.81386833324</c:v>
                </c:pt>
                <c:pt idx="2478">
                  <c:v>607078.32119166641</c:v>
                </c:pt>
                <c:pt idx="2479">
                  <c:v>582316.25687333359</c:v>
                </c:pt>
                <c:pt idx="2480">
                  <c:v>595189.7044716666</c:v>
                </c:pt>
                <c:pt idx="2481">
                  <c:v>586421.97886500019</c:v>
                </c:pt>
                <c:pt idx="2482">
                  <c:v>530834.05266000004</c:v>
                </c:pt>
                <c:pt idx="2483">
                  <c:v>515572.10864000011</c:v>
                </c:pt>
                <c:pt idx="2484">
                  <c:v>564350.40478833334</c:v>
                </c:pt>
                <c:pt idx="2485">
                  <c:v>572533.90791833343</c:v>
                </c:pt>
                <c:pt idx="2486">
                  <c:v>615750.47619166656</c:v>
                </c:pt>
                <c:pt idx="2487">
                  <c:v>668583.24950666691</c:v>
                </c:pt>
                <c:pt idx="2488">
                  <c:v>677190.93966333347</c:v>
                </c:pt>
                <c:pt idx="2489">
                  <c:v>661469.88939666678</c:v>
                </c:pt>
                <c:pt idx="2490">
                  <c:v>613763.89876666642</c:v>
                </c:pt>
                <c:pt idx="2491">
                  <c:v>608230.64113666641</c:v>
                </c:pt>
                <c:pt idx="2492">
                  <c:v>605484.33569833345</c:v>
                </c:pt>
                <c:pt idx="2493">
                  <c:v>613371.71096666635</c:v>
                </c:pt>
                <c:pt idx="2494">
                  <c:v>598513.83546333329</c:v>
                </c:pt>
                <c:pt idx="2495">
                  <c:v>604018.61427833338</c:v>
                </c:pt>
                <c:pt idx="2496">
                  <c:v>590702.19456500001</c:v>
                </c:pt>
                <c:pt idx="2497">
                  <c:v>598685.23184333346</c:v>
                </c:pt>
                <c:pt idx="2498">
                  <c:v>612037.3498883337</c:v>
                </c:pt>
                <c:pt idx="2499">
                  <c:v>615444.24852833338</c:v>
                </c:pt>
                <c:pt idx="2500">
                  <c:v>597738.36775000009</c:v>
                </c:pt>
                <c:pt idx="2501">
                  <c:v>596078.98844500026</c:v>
                </c:pt>
                <c:pt idx="2502">
                  <c:v>579135.11625000054</c:v>
                </c:pt>
                <c:pt idx="2503">
                  <c:v>592130.72765333345</c:v>
                </c:pt>
                <c:pt idx="2504">
                  <c:v>609685.40008333372</c:v>
                </c:pt>
                <c:pt idx="2505">
                  <c:v>653257.80673000019</c:v>
                </c:pt>
                <c:pt idx="2506">
                  <c:v>646041.48375833291</c:v>
                </c:pt>
                <c:pt idx="2507">
                  <c:v>694797.02731833351</c:v>
                </c:pt>
                <c:pt idx="2508">
                  <c:v>709985.90313333354</c:v>
                </c:pt>
                <c:pt idx="2509">
                  <c:v>692319.61844333366</c:v>
                </c:pt>
                <c:pt idx="2510">
                  <c:v>648308.40240833338</c:v>
                </c:pt>
                <c:pt idx="2511">
                  <c:v>598228.91252000013</c:v>
                </c:pt>
                <c:pt idx="2512">
                  <c:v>694689.11215333338</c:v>
                </c:pt>
                <c:pt idx="2513">
                  <c:v>683639.61953166709</c:v>
                </c:pt>
                <c:pt idx="2514">
                  <c:v>679261.17250833358</c:v>
                </c:pt>
                <c:pt idx="2515">
                  <c:v>631407.66708000004</c:v>
                </c:pt>
                <c:pt idx="2516">
                  <c:v>629705.18148166686</c:v>
                </c:pt>
                <c:pt idx="2517">
                  <c:v>592188.65271499997</c:v>
                </c:pt>
                <c:pt idx="2518">
                  <c:v>618708.81018166686</c:v>
                </c:pt>
                <c:pt idx="2519">
                  <c:v>701611.02688666701</c:v>
                </c:pt>
                <c:pt idx="2520">
                  <c:v>750004.80858333327</c:v>
                </c:pt>
                <c:pt idx="2521">
                  <c:v>737293.52788833342</c:v>
                </c:pt>
                <c:pt idx="2522">
                  <c:v>702376.44430666685</c:v>
                </c:pt>
                <c:pt idx="2523">
                  <c:v>748061.44518499984</c:v>
                </c:pt>
                <c:pt idx="2524">
                  <c:v>713039.01864666666</c:v>
                </c:pt>
                <c:pt idx="2525">
                  <c:v>745468.33364500001</c:v>
                </c:pt>
                <c:pt idx="2526">
                  <c:v>764340.5966500002</c:v>
                </c:pt>
                <c:pt idx="2527">
                  <c:v>755146.53354666661</c:v>
                </c:pt>
                <c:pt idx="2528">
                  <c:v>743971.79047666665</c:v>
                </c:pt>
                <c:pt idx="2529">
                  <c:v>682827.40281150001</c:v>
                </c:pt>
                <c:pt idx="2530">
                  <c:v>655784.17346833332</c:v>
                </c:pt>
                <c:pt idx="2531">
                  <c:v>629839.1604366661</c:v>
                </c:pt>
                <c:pt idx="2532">
                  <c:v>650821.99955833331</c:v>
                </c:pt>
                <c:pt idx="2533">
                  <c:v>721370.81777333294</c:v>
                </c:pt>
                <c:pt idx="2534">
                  <c:v>716817.34004333324</c:v>
                </c:pt>
                <c:pt idx="2535">
                  <c:v>688081.51924499997</c:v>
                </c:pt>
                <c:pt idx="2536">
                  <c:v>740040.76698666671</c:v>
                </c:pt>
                <c:pt idx="2537">
                  <c:v>721113.24342000007</c:v>
                </c:pt>
                <c:pt idx="2538">
                  <c:v>665368.16845</c:v>
                </c:pt>
                <c:pt idx="2539">
                  <c:v>642676.79633500008</c:v>
                </c:pt>
                <c:pt idx="2540">
                  <c:v>687510.65230999992</c:v>
                </c:pt>
                <c:pt idx="2541">
                  <c:v>689101.94328833313</c:v>
                </c:pt>
                <c:pt idx="2542">
                  <c:v>690091.53900833335</c:v>
                </c:pt>
                <c:pt idx="2543">
                  <c:v>710157.10340566665</c:v>
                </c:pt>
                <c:pt idx="2544">
                  <c:v>744252.14859166695</c:v>
                </c:pt>
                <c:pt idx="2545">
                  <c:v>708116.43037166668</c:v>
                </c:pt>
                <c:pt idx="2546">
                  <c:v>688453.6500449999</c:v>
                </c:pt>
                <c:pt idx="2547">
                  <c:v>766152.11396833358</c:v>
                </c:pt>
                <c:pt idx="2548">
                  <c:v>721094.22554666654</c:v>
                </c:pt>
                <c:pt idx="2549">
                  <c:v>677547.58619333326</c:v>
                </c:pt>
                <c:pt idx="2550">
                  <c:v>657893.76931833324</c:v>
                </c:pt>
                <c:pt idx="2551">
                  <c:v>655822.26925166673</c:v>
                </c:pt>
                <c:pt idx="2552">
                  <c:v>659802.42280166643</c:v>
                </c:pt>
                <c:pt idx="2553">
                  <c:v>645705.00485999964</c:v>
                </c:pt>
                <c:pt idx="2554">
                  <c:v>726537.07937499997</c:v>
                </c:pt>
                <c:pt idx="2555">
                  <c:v>740320.8056249998</c:v>
                </c:pt>
                <c:pt idx="2556">
                  <c:v>699121.39237666631</c:v>
                </c:pt>
                <c:pt idx="2557">
                  <c:v>721283.56916166737</c:v>
                </c:pt>
                <c:pt idx="2558">
                  <c:v>664279.41378499987</c:v>
                </c:pt>
                <c:pt idx="2559">
                  <c:v>631485.57696833333</c:v>
                </c:pt>
                <c:pt idx="2560">
                  <c:v>611746.87505500019</c:v>
                </c:pt>
                <c:pt idx="2561">
                  <c:v>658229.7281383333</c:v>
                </c:pt>
                <c:pt idx="2562">
                  <c:v>655762.86365166656</c:v>
                </c:pt>
                <c:pt idx="2563">
                  <c:v>670760.10594500019</c:v>
                </c:pt>
                <c:pt idx="2564">
                  <c:v>690166.26581499993</c:v>
                </c:pt>
                <c:pt idx="2565">
                  <c:v>710885.71785666642</c:v>
                </c:pt>
                <c:pt idx="2566">
                  <c:v>677042.54954166664</c:v>
                </c:pt>
                <c:pt idx="2567">
                  <c:v>658597.97929333325</c:v>
                </c:pt>
                <c:pt idx="2568">
                  <c:v>663997.02810666664</c:v>
                </c:pt>
                <c:pt idx="2569">
                  <c:v>694823.93385833327</c:v>
                </c:pt>
                <c:pt idx="2570">
                  <c:v>723416.9590850001</c:v>
                </c:pt>
                <c:pt idx="2571">
                  <c:v>683775.24940166634</c:v>
                </c:pt>
                <c:pt idx="2572">
                  <c:v>725126.51029166672</c:v>
                </c:pt>
                <c:pt idx="2573">
                  <c:v>646146.63208000001</c:v>
                </c:pt>
                <c:pt idx="2574">
                  <c:v>692196.95789333316</c:v>
                </c:pt>
                <c:pt idx="2575">
                  <c:v>660245.44001500006</c:v>
                </c:pt>
                <c:pt idx="2576">
                  <c:v>694565.12140666705</c:v>
                </c:pt>
                <c:pt idx="2577">
                  <c:v>708993.85362333327</c:v>
                </c:pt>
                <c:pt idx="2578">
                  <c:v>711345.53042333305</c:v>
                </c:pt>
                <c:pt idx="2579">
                  <c:v>683551.29351166659</c:v>
                </c:pt>
                <c:pt idx="2580">
                  <c:v>643890.7307066666</c:v>
                </c:pt>
                <c:pt idx="2581">
                  <c:v>663051.24257</c:v>
                </c:pt>
                <c:pt idx="2582">
                  <c:v>720823.3321549996</c:v>
                </c:pt>
                <c:pt idx="2583">
                  <c:v>736630.99136333319</c:v>
                </c:pt>
                <c:pt idx="2584">
                  <c:v>703312.49262000003</c:v>
                </c:pt>
                <c:pt idx="2585">
                  <c:v>650811.01214333333</c:v>
                </c:pt>
                <c:pt idx="2586">
                  <c:v>643701.42483666679</c:v>
                </c:pt>
                <c:pt idx="2587">
                  <c:v>646624.6440683332</c:v>
                </c:pt>
                <c:pt idx="2588">
                  <c:v>629021.99714333366</c:v>
                </c:pt>
                <c:pt idx="2589">
                  <c:v>669446.32314166683</c:v>
                </c:pt>
                <c:pt idx="2590">
                  <c:v>671239.11762833339</c:v>
                </c:pt>
                <c:pt idx="2591">
                  <c:v>664121.29591333354</c:v>
                </c:pt>
                <c:pt idx="2592">
                  <c:v>670463.98734000034</c:v>
                </c:pt>
                <c:pt idx="2593">
                  <c:v>623249.92371833324</c:v>
                </c:pt>
                <c:pt idx="2594">
                  <c:v>540645.78825500002</c:v>
                </c:pt>
                <c:pt idx="2595">
                  <c:v>546472.86502500018</c:v>
                </c:pt>
                <c:pt idx="2596">
                  <c:v>591269.00448333367</c:v>
                </c:pt>
                <c:pt idx="2597">
                  <c:v>621373.18429000035</c:v>
                </c:pt>
                <c:pt idx="2598">
                  <c:v>618438.90418999991</c:v>
                </c:pt>
                <c:pt idx="2599">
                  <c:v>640756.10584999982</c:v>
                </c:pt>
                <c:pt idx="2600">
                  <c:v>616740.0305416669</c:v>
                </c:pt>
                <c:pt idx="2601">
                  <c:v>574345.41298666666</c:v>
                </c:pt>
                <c:pt idx="2602">
                  <c:v>586251.32330000028</c:v>
                </c:pt>
                <c:pt idx="2603">
                  <c:v>648776.72150833311</c:v>
                </c:pt>
                <c:pt idx="2604">
                  <c:v>624526.93159666657</c:v>
                </c:pt>
                <c:pt idx="2605">
                  <c:v>635626.84410499991</c:v>
                </c:pt>
                <c:pt idx="2606">
                  <c:v>665621.03154833324</c:v>
                </c:pt>
                <c:pt idx="2607">
                  <c:v>652733.34655499982</c:v>
                </c:pt>
                <c:pt idx="2608">
                  <c:v>640459.27623333328</c:v>
                </c:pt>
                <c:pt idx="2609">
                  <c:v>612971.12743833323</c:v>
                </c:pt>
                <c:pt idx="2610">
                  <c:v>632851.97504333348</c:v>
                </c:pt>
                <c:pt idx="2611">
                  <c:v>613772.43182666658</c:v>
                </c:pt>
                <c:pt idx="2612">
                  <c:v>620113.29674833338</c:v>
                </c:pt>
                <c:pt idx="2613">
                  <c:v>619974.82771666662</c:v>
                </c:pt>
                <c:pt idx="2614">
                  <c:v>628061.53493833344</c:v>
                </c:pt>
                <c:pt idx="2615">
                  <c:v>671562.46027833351</c:v>
                </c:pt>
                <c:pt idx="2616">
                  <c:v>631841.81971833331</c:v>
                </c:pt>
                <c:pt idx="2617">
                  <c:v>668066.70392166614</c:v>
                </c:pt>
                <c:pt idx="2618">
                  <c:v>646689.59777999984</c:v>
                </c:pt>
                <c:pt idx="2619">
                  <c:v>584745.12897716684</c:v>
                </c:pt>
                <c:pt idx="2620">
                  <c:v>666892.87319733296</c:v>
                </c:pt>
                <c:pt idx="2621">
                  <c:v>636411.10781166621</c:v>
                </c:pt>
                <c:pt idx="2622">
                  <c:v>632123.05159299995</c:v>
                </c:pt>
                <c:pt idx="2623">
                  <c:v>656327.22416949971</c:v>
                </c:pt>
                <c:pt idx="2624">
                  <c:v>649101.70321249997</c:v>
                </c:pt>
                <c:pt idx="2625">
                  <c:v>661519.86562833341</c:v>
                </c:pt>
                <c:pt idx="2626">
                  <c:v>661389.2710299996</c:v>
                </c:pt>
                <c:pt idx="2627">
                  <c:v>660988.22011666675</c:v>
                </c:pt>
                <c:pt idx="2628">
                  <c:v>673449.66486500029</c:v>
                </c:pt>
                <c:pt idx="2629">
                  <c:v>679758.67935833347</c:v>
                </c:pt>
                <c:pt idx="2630">
                  <c:v>673618.51383666659</c:v>
                </c:pt>
                <c:pt idx="2631">
                  <c:v>691849.16444833332</c:v>
                </c:pt>
                <c:pt idx="2632">
                  <c:v>713219.62732833333</c:v>
                </c:pt>
                <c:pt idx="2633">
                  <c:v>728656.03294166632</c:v>
                </c:pt>
                <c:pt idx="2634">
                  <c:v>754385.63985166699</c:v>
                </c:pt>
                <c:pt idx="2635">
                  <c:v>736005.67491000006</c:v>
                </c:pt>
                <c:pt idx="2636">
                  <c:v>673178.57843333296</c:v>
                </c:pt>
                <c:pt idx="2637">
                  <c:v>629212.51808166655</c:v>
                </c:pt>
                <c:pt idx="2638">
                  <c:v>712786.13001666684</c:v>
                </c:pt>
                <c:pt idx="2639">
                  <c:v>706328.8043283337</c:v>
                </c:pt>
                <c:pt idx="2640">
                  <c:v>694614.81079333357</c:v>
                </c:pt>
                <c:pt idx="2641">
                  <c:v>695167.0922689999</c:v>
                </c:pt>
                <c:pt idx="2642">
                  <c:v>711976.48689166631</c:v>
                </c:pt>
                <c:pt idx="2643">
                  <c:v>691593.57047333336</c:v>
                </c:pt>
                <c:pt idx="2644">
                  <c:v>698608.77757000003</c:v>
                </c:pt>
                <c:pt idx="2645">
                  <c:v>690183.84901500004</c:v>
                </c:pt>
                <c:pt idx="2646">
                  <c:v>692671.11631333339</c:v>
                </c:pt>
                <c:pt idx="2647">
                  <c:v>676862.56029666681</c:v>
                </c:pt>
                <c:pt idx="2648">
                  <c:v>713664.21349833335</c:v>
                </c:pt>
                <c:pt idx="2649">
                  <c:v>744958.4254666667</c:v>
                </c:pt>
                <c:pt idx="2650">
                  <c:v>719154.75661000004</c:v>
                </c:pt>
                <c:pt idx="2651">
                  <c:v>667824.87099999993</c:v>
                </c:pt>
                <c:pt idx="2652">
                  <c:v>692904.89748666633</c:v>
                </c:pt>
                <c:pt idx="2653">
                  <c:v>684449.15376833349</c:v>
                </c:pt>
                <c:pt idx="2654">
                  <c:v>655481.30298333312</c:v>
                </c:pt>
                <c:pt idx="2655">
                  <c:v>675933.07153333386</c:v>
                </c:pt>
                <c:pt idx="2656">
                  <c:v>657824.67058666667</c:v>
                </c:pt>
                <c:pt idx="2657">
                  <c:v>674968.93598666636</c:v>
                </c:pt>
                <c:pt idx="2658">
                  <c:v>697499.78519000008</c:v>
                </c:pt>
                <c:pt idx="2659">
                  <c:v>664551.87917500013</c:v>
                </c:pt>
                <c:pt idx="2660">
                  <c:v>666470.92534666636</c:v>
                </c:pt>
                <c:pt idx="2661">
                  <c:v>685697.26455500023</c:v>
                </c:pt>
                <c:pt idx="2662">
                  <c:v>698556.76370666688</c:v>
                </c:pt>
                <c:pt idx="2663">
                  <c:v>678110.22631833341</c:v>
                </c:pt>
                <c:pt idx="2664">
                  <c:v>640042.06725166668</c:v>
                </c:pt>
                <c:pt idx="2665">
                  <c:v>639943.17911333358</c:v>
                </c:pt>
                <c:pt idx="2666">
                  <c:v>715207.02906350035</c:v>
                </c:pt>
                <c:pt idx="2667">
                  <c:v>766945.43307683337</c:v>
                </c:pt>
                <c:pt idx="2668">
                  <c:v>764181.84689683327</c:v>
                </c:pt>
                <c:pt idx="2669">
                  <c:v>781215.22510433348</c:v>
                </c:pt>
                <c:pt idx="2670">
                  <c:v>713767.07014166703</c:v>
                </c:pt>
                <c:pt idx="2671">
                  <c:v>621066.71177666669</c:v>
                </c:pt>
                <c:pt idx="2672">
                  <c:v>607957.20551833347</c:v>
                </c:pt>
                <c:pt idx="2673">
                  <c:v>674800.3319433335</c:v>
                </c:pt>
                <c:pt idx="2674">
                  <c:v>746614.32201999996</c:v>
                </c:pt>
                <c:pt idx="2675">
                  <c:v>791754.27775000036</c:v>
                </c:pt>
                <c:pt idx="2676">
                  <c:v>724767.01230166701</c:v>
                </c:pt>
                <c:pt idx="2677">
                  <c:v>698870.87643999979</c:v>
                </c:pt>
                <c:pt idx="2678">
                  <c:v>719745.09422333352</c:v>
                </c:pt>
                <c:pt idx="2679">
                  <c:v>729498.71370833321</c:v>
                </c:pt>
                <c:pt idx="2680">
                  <c:v>785263.160515</c:v>
                </c:pt>
                <c:pt idx="2681">
                  <c:v>818495.75529666676</c:v>
                </c:pt>
                <c:pt idx="2682">
                  <c:v>738056.39333166648</c:v>
                </c:pt>
                <c:pt idx="2683">
                  <c:v>699813.81822500029</c:v>
                </c:pt>
                <c:pt idx="2684">
                  <c:v>652390.08866833348</c:v>
                </c:pt>
                <c:pt idx="2685">
                  <c:v>582316.77320833353</c:v>
                </c:pt>
                <c:pt idx="2686">
                  <c:v>594205.08535999968</c:v>
                </c:pt>
                <c:pt idx="2687">
                  <c:v>677399.22406666644</c:v>
                </c:pt>
                <c:pt idx="2688">
                  <c:v>701644.99114499975</c:v>
                </c:pt>
                <c:pt idx="2689">
                  <c:v>704332.04223833326</c:v>
                </c:pt>
                <c:pt idx="2690">
                  <c:v>648280.96033166628</c:v>
                </c:pt>
                <c:pt idx="2691">
                  <c:v>626781.56453333329</c:v>
                </c:pt>
                <c:pt idx="2692">
                  <c:v>661838.02204500022</c:v>
                </c:pt>
                <c:pt idx="2693">
                  <c:v>687240.58394333313</c:v>
                </c:pt>
                <c:pt idx="2694">
                  <c:v>724249.75067499978</c:v>
                </c:pt>
                <c:pt idx="2695">
                  <c:v>703192.15381166688</c:v>
                </c:pt>
                <c:pt idx="2696">
                  <c:v>708068.01343333337</c:v>
                </c:pt>
                <c:pt idx="2697">
                  <c:v>681100.45194666693</c:v>
                </c:pt>
                <c:pt idx="2698">
                  <c:v>726059.92965333292</c:v>
                </c:pt>
                <c:pt idx="2699">
                  <c:v>713759.72145833331</c:v>
                </c:pt>
                <c:pt idx="2700">
                  <c:v>717238.04783833341</c:v>
                </c:pt>
                <c:pt idx="2701">
                  <c:v>778026.75539000041</c:v>
                </c:pt>
                <c:pt idx="2702">
                  <c:v>741891.32258000027</c:v>
                </c:pt>
                <c:pt idx="2703">
                  <c:v>728015.47288500005</c:v>
                </c:pt>
                <c:pt idx="2704">
                  <c:v>668326.32350333314</c:v>
                </c:pt>
                <c:pt idx="2705">
                  <c:v>654273.86867999984</c:v>
                </c:pt>
                <c:pt idx="2706">
                  <c:v>622860.95610666671</c:v>
                </c:pt>
                <c:pt idx="2707">
                  <c:v>581141.23492166679</c:v>
                </c:pt>
                <c:pt idx="2708">
                  <c:v>611637.78299666685</c:v>
                </c:pt>
                <c:pt idx="2709">
                  <c:v>659811.33754833334</c:v>
                </c:pt>
                <c:pt idx="2710">
                  <c:v>651859.42706499994</c:v>
                </c:pt>
                <c:pt idx="2711">
                  <c:v>597793.69293000002</c:v>
                </c:pt>
                <c:pt idx="2712">
                  <c:v>605934.94753666653</c:v>
                </c:pt>
                <c:pt idx="2713">
                  <c:v>657024.72076333349</c:v>
                </c:pt>
                <c:pt idx="2714">
                  <c:v>680002.42936166632</c:v>
                </c:pt>
                <c:pt idx="2715">
                  <c:v>726745.14281166671</c:v>
                </c:pt>
                <c:pt idx="2716">
                  <c:v>722154.98417166667</c:v>
                </c:pt>
                <c:pt idx="2717">
                  <c:v>634108.65102500014</c:v>
                </c:pt>
                <c:pt idx="2718">
                  <c:v>655632.02462000027</c:v>
                </c:pt>
                <c:pt idx="2719">
                  <c:v>687050.35631500022</c:v>
                </c:pt>
                <c:pt idx="2720">
                  <c:v>658946.71151333349</c:v>
                </c:pt>
                <c:pt idx="2721">
                  <c:v>693725.11005833326</c:v>
                </c:pt>
                <c:pt idx="2722">
                  <c:v>723432.80259833345</c:v>
                </c:pt>
                <c:pt idx="2723">
                  <c:v>695626.00313716696</c:v>
                </c:pt>
                <c:pt idx="2724">
                  <c:v>681411.81149666628</c:v>
                </c:pt>
                <c:pt idx="2725">
                  <c:v>678170.10186566645</c:v>
                </c:pt>
                <c:pt idx="2726">
                  <c:v>633944.45789666648</c:v>
                </c:pt>
                <c:pt idx="2727">
                  <c:v>590011.17227333377</c:v>
                </c:pt>
                <c:pt idx="2728">
                  <c:v>610471.81790166686</c:v>
                </c:pt>
                <c:pt idx="2729">
                  <c:v>645771.4386366664</c:v>
                </c:pt>
                <c:pt idx="2730">
                  <c:v>662504.81520666659</c:v>
                </c:pt>
                <c:pt idx="2731">
                  <c:v>660658.33625500009</c:v>
                </c:pt>
                <c:pt idx="2732">
                  <c:v>646232.14509500016</c:v>
                </c:pt>
                <c:pt idx="2733">
                  <c:v>642575.27168833336</c:v>
                </c:pt>
                <c:pt idx="2734">
                  <c:v>617490.34801333339</c:v>
                </c:pt>
                <c:pt idx="2735">
                  <c:v>608390.50863833306</c:v>
                </c:pt>
                <c:pt idx="2736">
                  <c:v>661888.74660499999</c:v>
                </c:pt>
                <c:pt idx="2737">
                  <c:v>629515.23390666652</c:v>
                </c:pt>
                <c:pt idx="2738">
                  <c:v>650487.16549666633</c:v>
                </c:pt>
                <c:pt idx="2739">
                  <c:v>651839.15089666704</c:v>
                </c:pt>
                <c:pt idx="2740">
                  <c:v>669194.538925</c:v>
                </c:pt>
                <c:pt idx="2741">
                  <c:v>637175.0267583332</c:v>
                </c:pt>
                <c:pt idx="2742">
                  <c:v>590669.66788166668</c:v>
                </c:pt>
                <c:pt idx="2743">
                  <c:v>610169.05145833315</c:v>
                </c:pt>
                <c:pt idx="2744">
                  <c:v>598930.23301500001</c:v>
                </c:pt>
                <c:pt idx="2745">
                  <c:v>612844.74274000002</c:v>
                </c:pt>
                <c:pt idx="2746">
                  <c:v>579301.20512166654</c:v>
                </c:pt>
                <c:pt idx="2747">
                  <c:v>613289.72339666646</c:v>
                </c:pt>
                <c:pt idx="2748">
                  <c:v>585690.33506166679</c:v>
                </c:pt>
                <c:pt idx="2749">
                  <c:v>621465.49988166639</c:v>
                </c:pt>
                <c:pt idx="2750">
                  <c:v>661719.0353666665</c:v>
                </c:pt>
                <c:pt idx="2751">
                  <c:v>640303.12773666624</c:v>
                </c:pt>
                <c:pt idx="2752">
                  <c:v>637354.57927666663</c:v>
                </c:pt>
                <c:pt idx="2753">
                  <c:v>580888.63203666674</c:v>
                </c:pt>
                <c:pt idx="2754">
                  <c:v>579021.9586533336</c:v>
                </c:pt>
                <c:pt idx="2755">
                  <c:v>525509.14219000004</c:v>
                </c:pt>
                <c:pt idx="2756">
                  <c:v>534574.85177666682</c:v>
                </c:pt>
                <c:pt idx="2757">
                  <c:v>586590.30817833322</c:v>
                </c:pt>
                <c:pt idx="2758">
                  <c:v>548087.32615666685</c:v>
                </c:pt>
                <c:pt idx="2759">
                  <c:v>550778.41605</c:v>
                </c:pt>
                <c:pt idx="2760">
                  <c:v>568915.22285000002</c:v>
                </c:pt>
                <c:pt idx="2761">
                  <c:v>579025.96766833321</c:v>
                </c:pt>
                <c:pt idx="2762">
                  <c:v>554364.01265166642</c:v>
                </c:pt>
                <c:pt idx="2763">
                  <c:v>538179.19512000005</c:v>
                </c:pt>
                <c:pt idx="2764">
                  <c:v>579086.41525000019</c:v>
                </c:pt>
                <c:pt idx="2765">
                  <c:v>589489.49089833326</c:v>
                </c:pt>
                <c:pt idx="2766">
                  <c:v>594897.0006700001</c:v>
                </c:pt>
                <c:pt idx="2767">
                  <c:v>613476.21574999997</c:v>
                </c:pt>
                <c:pt idx="2768">
                  <c:v>575155.26475666685</c:v>
                </c:pt>
                <c:pt idx="2769">
                  <c:v>526837.34915333346</c:v>
                </c:pt>
                <c:pt idx="2770">
                  <c:v>509107.10424500005</c:v>
                </c:pt>
                <c:pt idx="2771">
                  <c:v>530924.45579000015</c:v>
                </c:pt>
                <c:pt idx="2772">
                  <c:v>584285.97577999986</c:v>
                </c:pt>
                <c:pt idx="2773">
                  <c:v>622782.86793333327</c:v>
                </c:pt>
                <c:pt idx="2774">
                  <c:v>567082.31457666645</c:v>
                </c:pt>
                <c:pt idx="2775">
                  <c:v>619976.03966833337</c:v>
                </c:pt>
                <c:pt idx="2776">
                  <c:v>580107.86707999965</c:v>
                </c:pt>
                <c:pt idx="2777">
                  <c:v>575903.43985666661</c:v>
                </c:pt>
                <c:pt idx="2778">
                  <c:v>618203.66906666604</c:v>
                </c:pt>
                <c:pt idx="2779">
                  <c:v>644488.38554000016</c:v>
                </c:pt>
                <c:pt idx="2780">
                  <c:v>591587.9451716668</c:v>
                </c:pt>
                <c:pt idx="2781">
                  <c:v>568589.53269333323</c:v>
                </c:pt>
                <c:pt idx="2782">
                  <c:v>554428.7442999999</c:v>
                </c:pt>
                <c:pt idx="2783">
                  <c:v>522522.28434833331</c:v>
                </c:pt>
                <c:pt idx="2784">
                  <c:v>569066.14540666668</c:v>
                </c:pt>
                <c:pt idx="2785">
                  <c:v>554990.48234833335</c:v>
                </c:pt>
                <c:pt idx="2786">
                  <c:v>607171.6814700003</c:v>
                </c:pt>
                <c:pt idx="2787">
                  <c:v>587422.22795333352</c:v>
                </c:pt>
                <c:pt idx="2788">
                  <c:v>602766.19994666637</c:v>
                </c:pt>
                <c:pt idx="2789">
                  <c:v>579259.23805333313</c:v>
                </c:pt>
                <c:pt idx="2790">
                  <c:v>521926.613105</c:v>
                </c:pt>
                <c:pt idx="2791">
                  <c:v>495345.41395666648</c:v>
                </c:pt>
                <c:pt idx="2792">
                  <c:v>587580.93523666693</c:v>
                </c:pt>
                <c:pt idx="2793">
                  <c:v>556604.89342833334</c:v>
                </c:pt>
                <c:pt idx="2794">
                  <c:v>578852.45952166663</c:v>
                </c:pt>
                <c:pt idx="2795">
                  <c:v>621216.12828666647</c:v>
                </c:pt>
                <c:pt idx="2796">
                  <c:v>588270.78571833356</c:v>
                </c:pt>
                <c:pt idx="2797">
                  <c:v>521119.38279666688</c:v>
                </c:pt>
                <c:pt idx="2798">
                  <c:v>551081.16842166649</c:v>
                </c:pt>
                <c:pt idx="2799">
                  <c:v>539396.0046426669</c:v>
                </c:pt>
                <c:pt idx="2800">
                  <c:v>551791.01341833349</c:v>
                </c:pt>
                <c:pt idx="2801">
                  <c:v>600110.05307333358</c:v>
                </c:pt>
                <c:pt idx="2802">
                  <c:v>586917.47103999986</c:v>
                </c:pt>
                <c:pt idx="2803">
                  <c:v>609647.4045950002</c:v>
                </c:pt>
                <c:pt idx="2804">
                  <c:v>548837.87754833314</c:v>
                </c:pt>
                <c:pt idx="2805">
                  <c:v>570004.93366500002</c:v>
                </c:pt>
                <c:pt idx="2806">
                  <c:v>599702.9311266666</c:v>
                </c:pt>
                <c:pt idx="2807">
                  <c:v>584605.98771833314</c:v>
                </c:pt>
                <c:pt idx="2808">
                  <c:v>600937.2071646665</c:v>
                </c:pt>
                <c:pt idx="2809">
                  <c:v>591618.70735466655</c:v>
                </c:pt>
                <c:pt idx="2810">
                  <c:v>579463.77511999989</c:v>
                </c:pt>
                <c:pt idx="2811">
                  <c:v>519640.20962066681</c:v>
                </c:pt>
                <c:pt idx="2812">
                  <c:v>503644.61665666674</c:v>
                </c:pt>
                <c:pt idx="2813">
                  <c:v>552824.97238166677</c:v>
                </c:pt>
                <c:pt idx="2814">
                  <c:v>595133.01449616684</c:v>
                </c:pt>
                <c:pt idx="2815">
                  <c:v>595016.91626650025</c:v>
                </c:pt>
                <c:pt idx="2816">
                  <c:v>587031.94114083296</c:v>
                </c:pt>
                <c:pt idx="2817">
                  <c:v>588912.84989666694</c:v>
                </c:pt>
                <c:pt idx="2818">
                  <c:v>555242.41021999996</c:v>
                </c:pt>
                <c:pt idx="2819">
                  <c:v>562863.30778000015</c:v>
                </c:pt>
                <c:pt idx="2820">
                  <c:v>664008.85316499998</c:v>
                </c:pt>
                <c:pt idx="2821">
                  <c:v>624788.46285333368</c:v>
                </c:pt>
                <c:pt idx="2822">
                  <c:v>605764.52953666646</c:v>
                </c:pt>
                <c:pt idx="2823">
                  <c:v>637591.67010500003</c:v>
                </c:pt>
                <c:pt idx="2824">
                  <c:v>653195.26935000008</c:v>
                </c:pt>
                <c:pt idx="2825">
                  <c:v>637974.42505666683</c:v>
                </c:pt>
                <c:pt idx="2826">
                  <c:v>574068.69734333339</c:v>
                </c:pt>
                <c:pt idx="2827">
                  <c:v>649390.52377999993</c:v>
                </c:pt>
                <c:pt idx="2828">
                  <c:v>711093.11617833294</c:v>
                </c:pt>
                <c:pt idx="2829">
                  <c:v>624558.91910666646</c:v>
                </c:pt>
                <c:pt idx="2830">
                  <c:v>596605.56007833348</c:v>
                </c:pt>
                <c:pt idx="2831">
                  <c:v>665288.88334666716</c:v>
                </c:pt>
                <c:pt idx="2832">
                  <c:v>635544.18919166643</c:v>
                </c:pt>
                <c:pt idx="2833">
                  <c:v>615492.16398666683</c:v>
                </c:pt>
                <c:pt idx="2834">
                  <c:v>655144.82161333296</c:v>
                </c:pt>
                <c:pt idx="2835">
                  <c:v>675363.0541816667</c:v>
                </c:pt>
                <c:pt idx="2836">
                  <c:v>649932.70869166683</c:v>
                </c:pt>
                <c:pt idx="2837">
                  <c:v>691178.75263816677</c:v>
                </c:pt>
                <c:pt idx="2838">
                  <c:v>693735.06069666671</c:v>
                </c:pt>
                <c:pt idx="2839">
                  <c:v>685257.09342999978</c:v>
                </c:pt>
                <c:pt idx="2840">
                  <c:v>596749.58037666685</c:v>
                </c:pt>
                <c:pt idx="2841">
                  <c:v>673187.8403433332</c:v>
                </c:pt>
                <c:pt idx="2842">
                  <c:v>676916.25450166664</c:v>
                </c:pt>
                <c:pt idx="2843">
                  <c:v>684546.10099833331</c:v>
                </c:pt>
                <c:pt idx="2844">
                  <c:v>654023.82539883337</c:v>
                </c:pt>
                <c:pt idx="2845">
                  <c:v>676514.65740999999</c:v>
                </c:pt>
                <c:pt idx="2846">
                  <c:v>614997.87816000008</c:v>
                </c:pt>
                <c:pt idx="2847">
                  <c:v>619276.3354683331</c:v>
                </c:pt>
                <c:pt idx="2848">
                  <c:v>692216.71744133322</c:v>
                </c:pt>
                <c:pt idx="2849">
                  <c:v>670819.2187000002</c:v>
                </c:pt>
                <c:pt idx="2850">
                  <c:v>640576.0757966669</c:v>
                </c:pt>
                <c:pt idx="2851">
                  <c:v>591353.78320833319</c:v>
                </c:pt>
                <c:pt idx="2852">
                  <c:v>593669.53555166675</c:v>
                </c:pt>
                <c:pt idx="2853">
                  <c:v>583635.02429833333</c:v>
                </c:pt>
                <c:pt idx="2854">
                  <c:v>580110.8729216666</c:v>
                </c:pt>
                <c:pt idx="2855">
                  <c:v>500132.86963166657</c:v>
                </c:pt>
                <c:pt idx="2856">
                  <c:v>548502.72666999977</c:v>
                </c:pt>
                <c:pt idx="2857">
                  <c:v>623416.57618333318</c:v>
                </c:pt>
                <c:pt idx="2858">
                  <c:v>627278.23033499951</c:v>
                </c:pt>
                <c:pt idx="2859">
                  <c:v>624808.37103833305</c:v>
                </c:pt>
                <c:pt idx="2860">
                  <c:v>579143.71277500014</c:v>
                </c:pt>
                <c:pt idx="2861">
                  <c:v>544232.39853333344</c:v>
                </c:pt>
                <c:pt idx="2862">
                  <c:v>582868.40105166705</c:v>
                </c:pt>
                <c:pt idx="2863">
                  <c:v>648208.02082833357</c:v>
                </c:pt>
                <c:pt idx="2864">
                  <c:v>670912.15676500008</c:v>
                </c:pt>
                <c:pt idx="2865">
                  <c:v>674740.97269500035</c:v>
                </c:pt>
                <c:pt idx="2866">
                  <c:v>626066.4906150006</c:v>
                </c:pt>
                <c:pt idx="2867">
                  <c:v>607220.85780166672</c:v>
                </c:pt>
                <c:pt idx="2868">
                  <c:v>655458.41751166666</c:v>
                </c:pt>
                <c:pt idx="2869">
                  <c:v>738617.26849166641</c:v>
                </c:pt>
                <c:pt idx="2870">
                  <c:v>723830.39349499973</c:v>
                </c:pt>
                <c:pt idx="2871">
                  <c:v>729930.24680666625</c:v>
                </c:pt>
                <c:pt idx="2872">
                  <c:v>715227.85088666668</c:v>
                </c:pt>
                <c:pt idx="2873">
                  <c:v>718021.63664666668</c:v>
                </c:pt>
                <c:pt idx="2874">
                  <c:v>646161.09999999974</c:v>
                </c:pt>
                <c:pt idx="2875">
                  <c:v>564181.19999999995</c:v>
                </c:pt>
                <c:pt idx="2876">
                  <c:v>657061.30000000005</c:v>
                </c:pt>
                <c:pt idx="2877">
                  <c:v>666695.80000000016</c:v>
                </c:pt>
                <c:pt idx="2878">
                  <c:v>685851.7</c:v>
                </c:pt>
                <c:pt idx="2879">
                  <c:v>673509.7</c:v>
                </c:pt>
                <c:pt idx="2880">
                  <c:v>694284.79999999981</c:v>
                </c:pt>
                <c:pt idx="2881">
                  <c:v>678822.6</c:v>
                </c:pt>
                <c:pt idx="2882">
                  <c:v>662517.89999999979</c:v>
                </c:pt>
                <c:pt idx="2883">
                  <c:v>702282.79999999993</c:v>
                </c:pt>
                <c:pt idx="2884">
                  <c:v>722559.09999999986</c:v>
                </c:pt>
                <c:pt idx="2885">
                  <c:v>732883.00000000012</c:v>
                </c:pt>
                <c:pt idx="2886">
                  <c:v>780560.3</c:v>
                </c:pt>
                <c:pt idx="2887">
                  <c:v>670172.70000000019</c:v>
                </c:pt>
                <c:pt idx="2888">
                  <c:v>689124.7</c:v>
                </c:pt>
                <c:pt idx="2889">
                  <c:v>701112.8</c:v>
                </c:pt>
                <c:pt idx="2890">
                  <c:v>757185.9</c:v>
                </c:pt>
                <c:pt idx="2891">
                  <c:v>744874.7999999997</c:v>
                </c:pt>
                <c:pt idx="2892">
                  <c:v>721766.8</c:v>
                </c:pt>
                <c:pt idx="2893">
                  <c:v>699310.19999999984</c:v>
                </c:pt>
                <c:pt idx="2894">
                  <c:v>704546.60000000009</c:v>
                </c:pt>
                <c:pt idx="2895">
                  <c:v>701376.3</c:v>
                </c:pt>
                <c:pt idx="2896">
                  <c:v>713734.09999999986</c:v>
                </c:pt>
                <c:pt idx="2897">
                  <c:v>783414.20000000019</c:v>
                </c:pt>
                <c:pt idx="2898">
                  <c:v>722018.00000000012</c:v>
                </c:pt>
                <c:pt idx="2899">
                  <c:v>672849.09999999986</c:v>
                </c:pt>
                <c:pt idx="2900">
                  <c:v>657904.60000000009</c:v>
                </c:pt>
                <c:pt idx="2901">
                  <c:v>668498.19999999972</c:v>
                </c:pt>
                <c:pt idx="2902">
                  <c:v>606994.60000000009</c:v>
                </c:pt>
                <c:pt idx="2903">
                  <c:v>631818.60000000009</c:v>
                </c:pt>
                <c:pt idx="2904">
                  <c:v>723220.40000000014</c:v>
                </c:pt>
                <c:pt idx="2905">
                  <c:v>689740.60000000021</c:v>
                </c:pt>
                <c:pt idx="2906">
                  <c:v>682790.19999999984</c:v>
                </c:pt>
                <c:pt idx="2907">
                  <c:v>689379.59999999974</c:v>
                </c:pt>
                <c:pt idx="2908">
                  <c:v>713206.39999999979</c:v>
                </c:pt>
                <c:pt idx="2909">
                  <c:v>675083.39999999991</c:v>
                </c:pt>
                <c:pt idx="2910">
                  <c:v>655965.69999999995</c:v>
                </c:pt>
                <c:pt idx="2911">
                  <c:v>694254.49999999988</c:v>
                </c:pt>
                <c:pt idx="2912">
                  <c:v>693271.69999999984</c:v>
                </c:pt>
                <c:pt idx="2913">
                  <c:v>707919.29999999993</c:v>
                </c:pt>
                <c:pt idx="2914">
                  <c:v>725854.8</c:v>
                </c:pt>
                <c:pt idx="2915">
                  <c:v>730332.40000000014</c:v>
                </c:pt>
                <c:pt idx="2916">
                  <c:v>706735.19999999984</c:v>
                </c:pt>
                <c:pt idx="2917">
                  <c:v>678803.00000000012</c:v>
                </c:pt>
                <c:pt idx="2918">
                  <c:v>735030.89999999967</c:v>
                </c:pt>
                <c:pt idx="2919">
                  <c:v>745684.3</c:v>
                </c:pt>
                <c:pt idx="2920">
                  <c:v>733346.00000000023</c:v>
                </c:pt>
                <c:pt idx="2921">
                  <c:v>763340.69999999972</c:v>
                </c:pt>
                <c:pt idx="2922">
                  <c:v>763675.29999999993</c:v>
                </c:pt>
                <c:pt idx="2923">
                  <c:v>697079.3</c:v>
                </c:pt>
                <c:pt idx="2924">
                  <c:v>667326.4</c:v>
                </c:pt>
                <c:pt idx="2925">
                  <c:v>692100.1</c:v>
                </c:pt>
                <c:pt idx="2926">
                  <c:v>696767.10000000009</c:v>
                </c:pt>
                <c:pt idx="2927">
                  <c:v>708448.8</c:v>
                </c:pt>
                <c:pt idx="2928">
                  <c:v>679246.60000000009</c:v>
                </c:pt>
                <c:pt idx="2929">
                  <c:v>702382.59999999986</c:v>
                </c:pt>
                <c:pt idx="2930">
                  <c:v>645487.29999999993</c:v>
                </c:pt>
                <c:pt idx="2931">
                  <c:v>634427.30000000005</c:v>
                </c:pt>
                <c:pt idx="2932">
                  <c:v>696255</c:v>
                </c:pt>
                <c:pt idx="2933">
                  <c:v>718144.8</c:v>
                </c:pt>
                <c:pt idx="2934">
                  <c:v>715596.3</c:v>
                </c:pt>
                <c:pt idx="2935">
                  <c:v>696592.60000000009</c:v>
                </c:pt>
                <c:pt idx="2936">
                  <c:v>632417</c:v>
                </c:pt>
                <c:pt idx="2937">
                  <c:v>626130.19999999995</c:v>
                </c:pt>
                <c:pt idx="2938">
                  <c:v>649229.79999999981</c:v>
                </c:pt>
                <c:pt idx="2939">
                  <c:v>715580.2</c:v>
                </c:pt>
                <c:pt idx="2940">
                  <c:v>697454.90000000014</c:v>
                </c:pt>
                <c:pt idx="2941">
                  <c:v>656958.20000000007</c:v>
                </c:pt>
                <c:pt idx="2942">
                  <c:v>642436.4</c:v>
                </c:pt>
                <c:pt idx="2943">
                  <c:v>658471.30000000005</c:v>
                </c:pt>
                <c:pt idx="2944">
                  <c:v>623941.79999999981</c:v>
                </c:pt>
                <c:pt idx="2945">
                  <c:v>646893.9</c:v>
                </c:pt>
                <c:pt idx="2946">
                  <c:v>679410.49999999988</c:v>
                </c:pt>
                <c:pt idx="2947">
                  <c:v>704083.59999999986</c:v>
                </c:pt>
                <c:pt idx="2948">
                  <c:v>688089.5</c:v>
                </c:pt>
                <c:pt idx="2949">
                  <c:v>669664.90000000026</c:v>
                </c:pt>
                <c:pt idx="2950">
                  <c:v>614553.99999999988</c:v>
                </c:pt>
                <c:pt idx="2951">
                  <c:v>618725.30000000005</c:v>
                </c:pt>
                <c:pt idx="2952">
                  <c:v>622719.20000000007</c:v>
                </c:pt>
                <c:pt idx="2953">
                  <c:v>625684.49999999988</c:v>
                </c:pt>
                <c:pt idx="2954">
                  <c:v>633933.99999999988</c:v>
                </c:pt>
                <c:pt idx="2955">
                  <c:v>697198.79999999981</c:v>
                </c:pt>
                <c:pt idx="2956">
                  <c:v>713381.6</c:v>
                </c:pt>
                <c:pt idx="2957">
                  <c:v>716124.59999999986</c:v>
                </c:pt>
                <c:pt idx="2958">
                  <c:v>709351.7</c:v>
                </c:pt>
                <c:pt idx="2959">
                  <c:v>680478.59999999974</c:v>
                </c:pt>
                <c:pt idx="2960">
                  <c:v>698401.09999999986</c:v>
                </c:pt>
                <c:pt idx="2961">
                  <c:v>664097.60000000009</c:v>
                </c:pt>
                <c:pt idx="2962">
                  <c:v>659257.80000000005</c:v>
                </c:pt>
                <c:pt idx="2963">
                  <c:v>669172.80000000005</c:v>
                </c:pt>
                <c:pt idx="2964">
                  <c:v>672735.30000000016</c:v>
                </c:pt>
                <c:pt idx="2965">
                  <c:v>624759.89999999991</c:v>
                </c:pt>
                <c:pt idx="2966">
                  <c:v>605925.29999999993</c:v>
                </c:pt>
                <c:pt idx="2967">
                  <c:v>643515.19999999984</c:v>
                </c:pt>
                <c:pt idx="2968">
                  <c:v>660989.40000000026</c:v>
                </c:pt>
                <c:pt idx="2969">
                  <c:v>698695.79999999993</c:v>
                </c:pt>
                <c:pt idx="2970">
                  <c:v>680232.49999999988</c:v>
                </c:pt>
                <c:pt idx="2971">
                  <c:v>670533.80000000016</c:v>
                </c:pt>
                <c:pt idx="2972">
                  <c:v>652069.80000000005</c:v>
                </c:pt>
                <c:pt idx="2973">
                  <c:v>653643.9</c:v>
                </c:pt>
                <c:pt idx="2974">
                  <c:v>650340.60000000009</c:v>
                </c:pt>
                <c:pt idx="2975">
                  <c:v>611268.5</c:v>
                </c:pt>
                <c:pt idx="2976">
                  <c:v>614820.6</c:v>
                </c:pt>
                <c:pt idx="2977">
                  <c:v>624952.59999999986</c:v>
                </c:pt>
                <c:pt idx="2978">
                  <c:v>660150.89999999991</c:v>
                </c:pt>
                <c:pt idx="2979">
                  <c:v>620840.39999999991</c:v>
                </c:pt>
                <c:pt idx="2980">
                  <c:v>599774.1</c:v>
                </c:pt>
                <c:pt idx="2981">
                  <c:v>627204.60000000009</c:v>
                </c:pt>
                <c:pt idx="2982">
                  <c:v>646275.69999999972</c:v>
                </c:pt>
                <c:pt idx="2983">
                  <c:v>633065.79999999993</c:v>
                </c:pt>
                <c:pt idx="2984">
                  <c:v>634294.69999999995</c:v>
                </c:pt>
                <c:pt idx="2985">
                  <c:v>660297.89999999991</c:v>
                </c:pt>
                <c:pt idx="2986">
                  <c:v>681400.4</c:v>
                </c:pt>
                <c:pt idx="2987">
                  <c:v>663321.9</c:v>
                </c:pt>
                <c:pt idx="2988">
                  <c:v>647699.80000000005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36-42F3-B48A-E5A1F6038B4E}"/>
            </c:ext>
          </c:extLst>
        </c:ser>
        <c:ser>
          <c:idx val="1"/>
          <c:order val="1"/>
          <c:tx>
            <c:strRef>
              <c:f>'VRE Energy Trend'!$O$1</c:f>
              <c:strCache>
                <c:ptCount val="1"/>
                <c:pt idx="0">
                  <c:v>VRE (Grid scale solar, rooftop PV, wind)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multiLvlStrRef>
              <c:f>'VRE Energy Trend'!$K$2:$L$2990</c:f>
              <c:multiLvlStrCache>
                <c:ptCount val="2989"/>
                <c:lvl>
                  <c:pt idx="0">
                    <c:v>Mar</c:v>
                  </c:pt>
                  <c:pt idx="1">
                    <c:v>Mar</c:v>
                  </c:pt>
                  <c:pt idx="2">
                    <c:v>Mar</c:v>
                  </c:pt>
                  <c:pt idx="3">
                    <c:v>Mar</c:v>
                  </c:pt>
                  <c:pt idx="4">
                    <c:v>Mar</c:v>
                  </c:pt>
                  <c:pt idx="5">
                    <c:v>Mar</c:v>
                  </c:pt>
                  <c:pt idx="6">
                    <c:v>Mar</c:v>
                  </c:pt>
                  <c:pt idx="7">
                    <c:v>Mar</c:v>
                  </c:pt>
                  <c:pt idx="8">
                    <c:v>Mar</c:v>
                  </c:pt>
                  <c:pt idx="9">
                    <c:v>Mar</c:v>
                  </c:pt>
                  <c:pt idx="10">
                    <c:v>Mar</c:v>
                  </c:pt>
                  <c:pt idx="11">
                    <c:v>Mar</c:v>
                  </c:pt>
                  <c:pt idx="12">
                    <c:v>Mar</c:v>
                  </c:pt>
                  <c:pt idx="13">
                    <c:v>Mar</c:v>
                  </c:pt>
                  <c:pt idx="14">
                    <c:v>Mar</c:v>
                  </c:pt>
                  <c:pt idx="15">
                    <c:v>Mar</c:v>
                  </c:pt>
                  <c:pt idx="16">
                    <c:v>Mar</c:v>
                  </c:pt>
                  <c:pt idx="17">
                    <c:v>Mar</c:v>
                  </c:pt>
                  <c:pt idx="18">
                    <c:v>Mar</c:v>
                  </c:pt>
                  <c:pt idx="19">
                    <c:v>Mar</c:v>
                  </c:pt>
                  <c:pt idx="20">
                    <c:v>Mar</c:v>
                  </c:pt>
                  <c:pt idx="21">
                    <c:v>Mar</c:v>
                  </c:pt>
                  <c:pt idx="22">
                    <c:v>Mar</c:v>
                  </c:pt>
                  <c:pt idx="23">
                    <c:v>Mar</c:v>
                  </c:pt>
                  <c:pt idx="24">
                    <c:v>Mar</c:v>
                  </c:pt>
                  <c:pt idx="25">
                    <c:v>Mar</c:v>
                  </c:pt>
                  <c:pt idx="26">
                    <c:v>Mar</c:v>
                  </c:pt>
                  <c:pt idx="27">
                    <c:v>Mar</c:v>
                  </c:pt>
                  <c:pt idx="28">
                    <c:v>Mar</c:v>
                  </c:pt>
                  <c:pt idx="29">
                    <c:v>Mar</c:v>
                  </c:pt>
                  <c:pt idx="30">
                    <c:v>Mar</c:v>
                  </c:pt>
                  <c:pt idx="31">
                    <c:v>Apr</c:v>
                  </c:pt>
                  <c:pt idx="32">
                    <c:v>Apr</c:v>
                  </c:pt>
                  <c:pt idx="33">
                    <c:v>Apr</c:v>
                  </c:pt>
                  <c:pt idx="34">
                    <c:v>Apr</c:v>
                  </c:pt>
                  <c:pt idx="35">
                    <c:v>Apr</c:v>
                  </c:pt>
                  <c:pt idx="36">
                    <c:v>Apr</c:v>
                  </c:pt>
                  <c:pt idx="37">
                    <c:v>Apr</c:v>
                  </c:pt>
                  <c:pt idx="38">
                    <c:v>Apr</c:v>
                  </c:pt>
                  <c:pt idx="39">
                    <c:v>Apr</c:v>
                  </c:pt>
                  <c:pt idx="40">
                    <c:v>Apr</c:v>
                  </c:pt>
                  <c:pt idx="41">
                    <c:v>Apr</c:v>
                  </c:pt>
                  <c:pt idx="42">
                    <c:v>Apr</c:v>
                  </c:pt>
                  <c:pt idx="43">
                    <c:v>Apr</c:v>
                  </c:pt>
                  <c:pt idx="44">
                    <c:v>Apr</c:v>
                  </c:pt>
                  <c:pt idx="45">
                    <c:v>Apr</c:v>
                  </c:pt>
                  <c:pt idx="46">
                    <c:v>Apr</c:v>
                  </c:pt>
                  <c:pt idx="47">
                    <c:v>Apr</c:v>
                  </c:pt>
                  <c:pt idx="48">
                    <c:v>Apr</c:v>
                  </c:pt>
                  <c:pt idx="49">
                    <c:v>Apr</c:v>
                  </c:pt>
                  <c:pt idx="50">
                    <c:v>Apr</c:v>
                  </c:pt>
                  <c:pt idx="51">
                    <c:v>Apr</c:v>
                  </c:pt>
                  <c:pt idx="52">
                    <c:v>Apr</c:v>
                  </c:pt>
                  <c:pt idx="53">
                    <c:v>Apr</c:v>
                  </c:pt>
                  <c:pt idx="54">
                    <c:v>Apr</c:v>
                  </c:pt>
                  <c:pt idx="55">
                    <c:v>Apr</c:v>
                  </c:pt>
                  <c:pt idx="56">
                    <c:v>Apr</c:v>
                  </c:pt>
                  <c:pt idx="57">
                    <c:v>Apr</c:v>
                  </c:pt>
                  <c:pt idx="58">
                    <c:v>Apr</c:v>
                  </c:pt>
                  <c:pt idx="59">
                    <c:v>Apr</c:v>
                  </c:pt>
                  <c:pt idx="60">
                    <c:v>Apr</c:v>
                  </c:pt>
                  <c:pt idx="61">
                    <c:v>May</c:v>
                  </c:pt>
                  <c:pt idx="62">
                    <c:v>May</c:v>
                  </c:pt>
                  <c:pt idx="63">
                    <c:v>May</c:v>
                  </c:pt>
                  <c:pt idx="64">
                    <c:v>May</c:v>
                  </c:pt>
                  <c:pt idx="65">
                    <c:v>May</c:v>
                  </c:pt>
                  <c:pt idx="66">
                    <c:v>May</c:v>
                  </c:pt>
                  <c:pt idx="67">
                    <c:v>May</c:v>
                  </c:pt>
                  <c:pt idx="68">
                    <c:v>May</c:v>
                  </c:pt>
                  <c:pt idx="69">
                    <c:v>May</c:v>
                  </c:pt>
                  <c:pt idx="70">
                    <c:v>May</c:v>
                  </c:pt>
                  <c:pt idx="71">
                    <c:v>May</c:v>
                  </c:pt>
                  <c:pt idx="72">
                    <c:v>May</c:v>
                  </c:pt>
                  <c:pt idx="73">
                    <c:v>May</c:v>
                  </c:pt>
                  <c:pt idx="74">
                    <c:v>May</c:v>
                  </c:pt>
                  <c:pt idx="75">
                    <c:v>May</c:v>
                  </c:pt>
                  <c:pt idx="76">
                    <c:v>May</c:v>
                  </c:pt>
                  <c:pt idx="77">
                    <c:v>May</c:v>
                  </c:pt>
                  <c:pt idx="78">
                    <c:v>May</c:v>
                  </c:pt>
                  <c:pt idx="79">
                    <c:v>May</c:v>
                  </c:pt>
                  <c:pt idx="80">
                    <c:v>May</c:v>
                  </c:pt>
                  <c:pt idx="81">
                    <c:v>May</c:v>
                  </c:pt>
                  <c:pt idx="82">
                    <c:v>May</c:v>
                  </c:pt>
                  <c:pt idx="83">
                    <c:v>May</c:v>
                  </c:pt>
                  <c:pt idx="84">
                    <c:v>May</c:v>
                  </c:pt>
                  <c:pt idx="85">
                    <c:v>May</c:v>
                  </c:pt>
                  <c:pt idx="86">
                    <c:v>May</c:v>
                  </c:pt>
                  <c:pt idx="87">
                    <c:v>May</c:v>
                  </c:pt>
                  <c:pt idx="88">
                    <c:v>May</c:v>
                  </c:pt>
                  <c:pt idx="89">
                    <c:v>May</c:v>
                  </c:pt>
                  <c:pt idx="90">
                    <c:v>May</c:v>
                  </c:pt>
                  <c:pt idx="91">
                    <c:v>May</c:v>
                  </c:pt>
                  <c:pt idx="92">
                    <c:v>Jun</c:v>
                  </c:pt>
                  <c:pt idx="93">
                    <c:v>Jun</c:v>
                  </c:pt>
                  <c:pt idx="94">
                    <c:v>Jun</c:v>
                  </c:pt>
                  <c:pt idx="95">
                    <c:v>Jun</c:v>
                  </c:pt>
                  <c:pt idx="96">
                    <c:v>Jun</c:v>
                  </c:pt>
                  <c:pt idx="97">
                    <c:v>Jun</c:v>
                  </c:pt>
                  <c:pt idx="98">
                    <c:v>Jun</c:v>
                  </c:pt>
                  <c:pt idx="99">
                    <c:v>Jun</c:v>
                  </c:pt>
                  <c:pt idx="100">
                    <c:v>Jun</c:v>
                  </c:pt>
                  <c:pt idx="101">
                    <c:v>Jun</c:v>
                  </c:pt>
                  <c:pt idx="102">
                    <c:v>Jun</c:v>
                  </c:pt>
                  <c:pt idx="103">
                    <c:v>Jun</c:v>
                  </c:pt>
                  <c:pt idx="104">
                    <c:v>Jun</c:v>
                  </c:pt>
                  <c:pt idx="105">
                    <c:v>Jun</c:v>
                  </c:pt>
                  <c:pt idx="106">
                    <c:v>Jun</c:v>
                  </c:pt>
                  <c:pt idx="107">
                    <c:v>Jun</c:v>
                  </c:pt>
                  <c:pt idx="108">
                    <c:v>Jun</c:v>
                  </c:pt>
                  <c:pt idx="109">
                    <c:v>Jun</c:v>
                  </c:pt>
                  <c:pt idx="110">
                    <c:v>Jun</c:v>
                  </c:pt>
                  <c:pt idx="111">
                    <c:v>Jun</c:v>
                  </c:pt>
                  <c:pt idx="112">
                    <c:v>Jun</c:v>
                  </c:pt>
                  <c:pt idx="113">
                    <c:v>Jun</c:v>
                  </c:pt>
                  <c:pt idx="114">
                    <c:v>Jun</c:v>
                  </c:pt>
                  <c:pt idx="115">
                    <c:v>Jun</c:v>
                  </c:pt>
                  <c:pt idx="116">
                    <c:v>Jun</c:v>
                  </c:pt>
                  <c:pt idx="117">
                    <c:v>Jun</c:v>
                  </c:pt>
                  <c:pt idx="118">
                    <c:v>Jun</c:v>
                  </c:pt>
                  <c:pt idx="119">
                    <c:v>Jun</c:v>
                  </c:pt>
                  <c:pt idx="120">
                    <c:v>Jun</c:v>
                  </c:pt>
                  <c:pt idx="121">
                    <c:v>Jun</c:v>
                  </c:pt>
                  <c:pt idx="122">
                    <c:v>Jul</c:v>
                  </c:pt>
                  <c:pt idx="123">
                    <c:v>Jul</c:v>
                  </c:pt>
                  <c:pt idx="124">
                    <c:v>Jul</c:v>
                  </c:pt>
                  <c:pt idx="125">
                    <c:v>Jul</c:v>
                  </c:pt>
                  <c:pt idx="126">
                    <c:v>Jul</c:v>
                  </c:pt>
                  <c:pt idx="127">
                    <c:v>Jul</c:v>
                  </c:pt>
                  <c:pt idx="128">
                    <c:v>Jul</c:v>
                  </c:pt>
                  <c:pt idx="129">
                    <c:v>Jul</c:v>
                  </c:pt>
                  <c:pt idx="130">
                    <c:v>Jul</c:v>
                  </c:pt>
                  <c:pt idx="131">
                    <c:v>Jul</c:v>
                  </c:pt>
                  <c:pt idx="132">
                    <c:v>Jul</c:v>
                  </c:pt>
                  <c:pt idx="133">
                    <c:v>Jul</c:v>
                  </c:pt>
                  <c:pt idx="134">
                    <c:v>Jul</c:v>
                  </c:pt>
                  <c:pt idx="135">
                    <c:v>Jul</c:v>
                  </c:pt>
                  <c:pt idx="136">
                    <c:v>Jul</c:v>
                  </c:pt>
                  <c:pt idx="137">
                    <c:v>Jul</c:v>
                  </c:pt>
                  <c:pt idx="138">
                    <c:v>Jul</c:v>
                  </c:pt>
                  <c:pt idx="139">
                    <c:v>Jul</c:v>
                  </c:pt>
                  <c:pt idx="140">
                    <c:v>Jul</c:v>
                  </c:pt>
                  <c:pt idx="141">
                    <c:v>Jul</c:v>
                  </c:pt>
                  <c:pt idx="142">
                    <c:v>Jul</c:v>
                  </c:pt>
                  <c:pt idx="143">
                    <c:v>Jul</c:v>
                  </c:pt>
                  <c:pt idx="144">
                    <c:v>Jul</c:v>
                  </c:pt>
                  <c:pt idx="145">
                    <c:v>Jul</c:v>
                  </c:pt>
                  <c:pt idx="146">
                    <c:v>Jul</c:v>
                  </c:pt>
                  <c:pt idx="147">
                    <c:v>Jul</c:v>
                  </c:pt>
                  <c:pt idx="148">
                    <c:v>Jul</c:v>
                  </c:pt>
                  <c:pt idx="149">
                    <c:v>Jul</c:v>
                  </c:pt>
                  <c:pt idx="150">
                    <c:v>Jul</c:v>
                  </c:pt>
                  <c:pt idx="151">
                    <c:v>Jul</c:v>
                  </c:pt>
                  <c:pt idx="152">
                    <c:v>Jul</c:v>
                  </c:pt>
                  <c:pt idx="153">
                    <c:v>Aug</c:v>
                  </c:pt>
                  <c:pt idx="154">
                    <c:v>Aug</c:v>
                  </c:pt>
                  <c:pt idx="155">
                    <c:v>Aug</c:v>
                  </c:pt>
                  <c:pt idx="156">
                    <c:v>Aug</c:v>
                  </c:pt>
                  <c:pt idx="157">
                    <c:v>Aug</c:v>
                  </c:pt>
                  <c:pt idx="158">
                    <c:v>Aug</c:v>
                  </c:pt>
                  <c:pt idx="159">
                    <c:v>Aug</c:v>
                  </c:pt>
                  <c:pt idx="160">
                    <c:v>Aug</c:v>
                  </c:pt>
                  <c:pt idx="161">
                    <c:v>Aug</c:v>
                  </c:pt>
                  <c:pt idx="162">
                    <c:v>Aug</c:v>
                  </c:pt>
                  <c:pt idx="163">
                    <c:v>Aug</c:v>
                  </c:pt>
                  <c:pt idx="164">
                    <c:v>Aug</c:v>
                  </c:pt>
                  <c:pt idx="165">
                    <c:v>Aug</c:v>
                  </c:pt>
                  <c:pt idx="166">
                    <c:v>Aug</c:v>
                  </c:pt>
                  <c:pt idx="167">
                    <c:v>Aug</c:v>
                  </c:pt>
                  <c:pt idx="168">
                    <c:v>Aug</c:v>
                  </c:pt>
                  <c:pt idx="169">
                    <c:v>Aug</c:v>
                  </c:pt>
                  <c:pt idx="170">
                    <c:v>Aug</c:v>
                  </c:pt>
                  <c:pt idx="171">
                    <c:v>Aug</c:v>
                  </c:pt>
                  <c:pt idx="172">
                    <c:v>Aug</c:v>
                  </c:pt>
                  <c:pt idx="173">
                    <c:v>Aug</c:v>
                  </c:pt>
                  <c:pt idx="174">
                    <c:v>Aug</c:v>
                  </c:pt>
                  <c:pt idx="175">
                    <c:v>Aug</c:v>
                  </c:pt>
                  <c:pt idx="176">
                    <c:v>Aug</c:v>
                  </c:pt>
                  <c:pt idx="177">
                    <c:v>Aug</c:v>
                  </c:pt>
                  <c:pt idx="178">
                    <c:v>Aug</c:v>
                  </c:pt>
                  <c:pt idx="179">
                    <c:v>Aug</c:v>
                  </c:pt>
                  <c:pt idx="180">
                    <c:v>Aug</c:v>
                  </c:pt>
                  <c:pt idx="181">
                    <c:v>Aug</c:v>
                  </c:pt>
                  <c:pt idx="182">
                    <c:v>Aug</c:v>
                  </c:pt>
                  <c:pt idx="183">
                    <c:v>Aug</c:v>
                  </c:pt>
                  <c:pt idx="184">
                    <c:v>Sep</c:v>
                  </c:pt>
                  <c:pt idx="185">
                    <c:v>Sep</c:v>
                  </c:pt>
                  <c:pt idx="186">
                    <c:v>Sep</c:v>
                  </c:pt>
                  <c:pt idx="187">
                    <c:v>Sep</c:v>
                  </c:pt>
                  <c:pt idx="188">
                    <c:v>Sep</c:v>
                  </c:pt>
                  <c:pt idx="189">
                    <c:v>Sep</c:v>
                  </c:pt>
                  <c:pt idx="190">
                    <c:v>Sep</c:v>
                  </c:pt>
                  <c:pt idx="191">
                    <c:v>Sep</c:v>
                  </c:pt>
                  <c:pt idx="192">
                    <c:v>Sep</c:v>
                  </c:pt>
                  <c:pt idx="193">
                    <c:v>Sep</c:v>
                  </c:pt>
                  <c:pt idx="194">
                    <c:v>Sep</c:v>
                  </c:pt>
                  <c:pt idx="195">
                    <c:v>Sep</c:v>
                  </c:pt>
                  <c:pt idx="196">
                    <c:v>Sep</c:v>
                  </c:pt>
                  <c:pt idx="197">
                    <c:v>Sep</c:v>
                  </c:pt>
                  <c:pt idx="198">
                    <c:v>Sep</c:v>
                  </c:pt>
                  <c:pt idx="199">
                    <c:v>Sep</c:v>
                  </c:pt>
                  <c:pt idx="200">
                    <c:v>Sep</c:v>
                  </c:pt>
                  <c:pt idx="201">
                    <c:v>Sep</c:v>
                  </c:pt>
                  <c:pt idx="202">
                    <c:v>Sep</c:v>
                  </c:pt>
                  <c:pt idx="203">
                    <c:v>Sep</c:v>
                  </c:pt>
                  <c:pt idx="204">
                    <c:v>Sep</c:v>
                  </c:pt>
                  <c:pt idx="205">
                    <c:v>Sep</c:v>
                  </c:pt>
                  <c:pt idx="206">
                    <c:v>Sep</c:v>
                  </c:pt>
                  <c:pt idx="207">
                    <c:v>Sep</c:v>
                  </c:pt>
                  <c:pt idx="208">
                    <c:v>Sep</c:v>
                  </c:pt>
                  <c:pt idx="209">
                    <c:v>Sep</c:v>
                  </c:pt>
                  <c:pt idx="210">
                    <c:v>Sep</c:v>
                  </c:pt>
                  <c:pt idx="211">
                    <c:v>Sep</c:v>
                  </c:pt>
                  <c:pt idx="212">
                    <c:v>Sep</c:v>
                  </c:pt>
                  <c:pt idx="213">
                    <c:v>Sep</c:v>
                  </c:pt>
                  <c:pt idx="214">
                    <c:v>Oct</c:v>
                  </c:pt>
                  <c:pt idx="215">
                    <c:v>Oct</c:v>
                  </c:pt>
                  <c:pt idx="216">
                    <c:v>Oct</c:v>
                  </c:pt>
                  <c:pt idx="217">
                    <c:v>Oct</c:v>
                  </c:pt>
                  <c:pt idx="218">
                    <c:v>Oct</c:v>
                  </c:pt>
                  <c:pt idx="219">
                    <c:v>Oct</c:v>
                  </c:pt>
                  <c:pt idx="220">
                    <c:v>Oct</c:v>
                  </c:pt>
                  <c:pt idx="221">
                    <c:v>Oct</c:v>
                  </c:pt>
                  <c:pt idx="222">
                    <c:v>Oct</c:v>
                  </c:pt>
                  <c:pt idx="223">
                    <c:v>Oct</c:v>
                  </c:pt>
                  <c:pt idx="224">
                    <c:v>Oct</c:v>
                  </c:pt>
                  <c:pt idx="225">
                    <c:v>Oct</c:v>
                  </c:pt>
                  <c:pt idx="226">
                    <c:v>Oct</c:v>
                  </c:pt>
                  <c:pt idx="227">
                    <c:v>Oct</c:v>
                  </c:pt>
                  <c:pt idx="228">
                    <c:v>Oct</c:v>
                  </c:pt>
                  <c:pt idx="229">
                    <c:v>Oct</c:v>
                  </c:pt>
                  <c:pt idx="230">
                    <c:v>Oct</c:v>
                  </c:pt>
                  <c:pt idx="231">
                    <c:v>Oct</c:v>
                  </c:pt>
                  <c:pt idx="232">
                    <c:v>Oct</c:v>
                  </c:pt>
                  <c:pt idx="233">
                    <c:v>Oct</c:v>
                  </c:pt>
                  <c:pt idx="234">
                    <c:v>Oct</c:v>
                  </c:pt>
                  <c:pt idx="235">
                    <c:v>Oct</c:v>
                  </c:pt>
                  <c:pt idx="236">
                    <c:v>Oct</c:v>
                  </c:pt>
                  <c:pt idx="237">
                    <c:v>Oct</c:v>
                  </c:pt>
                  <c:pt idx="238">
                    <c:v>Oct</c:v>
                  </c:pt>
                  <c:pt idx="239">
                    <c:v>Oct</c:v>
                  </c:pt>
                  <c:pt idx="240">
                    <c:v>Oct</c:v>
                  </c:pt>
                  <c:pt idx="241">
                    <c:v>Oct</c:v>
                  </c:pt>
                  <c:pt idx="242">
                    <c:v>Oct</c:v>
                  </c:pt>
                  <c:pt idx="243">
                    <c:v>Oct</c:v>
                  </c:pt>
                  <c:pt idx="244">
                    <c:v>Oct</c:v>
                  </c:pt>
                  <c:pt idx="245">
                    <c:v>Nov</c:v>
                  </c:pt>
                  <c:pt idx="246">
                    <c:v>Nov</c:v>
                  </c:pt>
                  <c:pt idx="247">
                    <c:v>Nov</c:v>
                  </c:pt>
                  <c:pt idx="248">
                    <c:v>Nov</c:v>
                  </c:pt>
                  <c:pt idx="249">
                    <c:v>Nov</c:v>
                  </c:pt>
                  <c:pt idx="250">
                    <c:v>Nov</c:v>
                  </c:pt>
                  <c:pt idx="251">
                    <c:v>Nov</c:v>
                  </c:pt>
                  <c:pt idx="252">
                    <c:v>Nov</c:v>
                  </c:pt>
                  <c:pt idx="253">
                    <c:v>Nov</c:v>
                  </c:pt>
                  <c:pt idx="254">
                    <c:v>Nov</c:v>
                  </c:pt>
                  <c:pt idx="255">
                    <c:v>Nov</c:v>
                  </c:pt>
                  <c:pt idx="256">
                    <c:v>Nov</c:v>
                  </c:pt>
                  <c:pt idx="257">
                    <c:v>Nov</c:v>
                  </c:pt>
                  <c:pt idx="258">
                    <c:v>Nov</c:v>
                  </c:pt>
                  <c:pt idx="259">
                    <c:v>Nov</c:v>
                  </c:pt>
                  <c:pt idx="260">
                    <c:v>Nov</c:v>
                  </c:pt>
                  <c:pt idx="261">
                    <c:v>Nov</c:v>
                  </c:pt>
                  <c:pt idx="262">
                    <c:v>Nov</c:v>
                  </c:pt>
                  <c:pt idx="263">
                    <c:v>Nov</c:v>
                  </c:pt>
                  <c:pt idx="264">
                    <c:v>Nov</c:v>
                  </c:pt>
                  <c:pt idx="265">
                    <c:v>Nov</c:v>
                  </c:pt>
                  <c:pt idx="266">
                    <c:v>Nov</c:v>
                  </c:pt>
                  <c:pt idx="267">
                    <c:v>Nov</c:v>
                  </c:pt>
                  <c:pt idx="268">
                    <c:v>Nov</c:v>
                  </c:pt>
                  <c:pt idx="269">
                    <c:v>Nov</c:v>
                  </c:pt>
                  <c:pt idx="270">
                    <c:v>Nov</c:v>
                  </c:pt>
                  <c:pt idx="271">
                    <c:v>Nov</c:v>
                  </c:pt>
                  <c:pt idx="272">
                    <c:v>Nov</c:v>
                  </c:pt>
                  <c:pt idx="273">
                    <c:v>Nov</c:v>
                  </c:pt>
                  <c:pt idx="274">
                    <c:v>Nov</c:v>
                  </c:pt>
                  <c:pt idx="275">
                    <c:v>Dec</c:v>
                  </c:pt>
                  <c:pt idx="276">
                    <c:v>Dec</c:v>
                  </c:pt>
                  <c:pt idx="277">
                    <c:v>Dec</c:v>
                  </c:pt>
                  <c:pt idx="278">
                    <c:v>Dec</c:v>
                  </c:pt>
                  <c:pt idx="279">
                    <c:v>Dec</c:v>
                  </c:pt>
                  <c:pt idx="280">
                    <c:v>Dec</c:v>
                  </c:pt>
                  <c:pt idx="281">
                    <c:v>Dec</c:v>
                  </c:pt>
                  <c:pt idx="282">
                    <c:v>Dec</c:v>
                  </c:pt>
                  <c:pt idx="283">
                    <c:v>Dec</c:v>
                  </c:pt>
                  <c:pt idx="284">
                    <c:v>Dec</c:v>
                  </c:pt>
                  <c:pt idx="285">
                    <c:v>Dec</c:v>
                  </c:pt>
                  <c:pt idx="286">
                    <c:v>Dec</c:v>
                  </c:pt>
                  <c:pt idx="287">
                    <c:v>Dec</c:v>
                  </c:pt>
                  <c:pt idx="288">
                    <c:v>Dec</c:v>
                  </c:pt>
                  <c:pt idx="289">
                    <c:v>Dec</c:v>
                  </c:pt>
                  <c:pt idx="290">
                    <c:v>Dec</c:v>
                  </c:pt>
                  <c:pt idx="291">
                    <c:v>Dec</c:v>
                  </c:pt>
                  <c:pt idx="292">
                    <c:v>Dec</c:v>
                  </c:pt>
                  <c:pt idx="293">
                    <c:v>Dec</c:v>
                  </c:pt>
                  <c:pt idx="294">
                    <c:v>Dec</c:v>
                  </c:pt>
                  <c:pt idx="295">
                    <c:v>Dec</c:v>
                  </c:pt>
                  <c:pt idx="296">
                    <c:v>Dec</c:v>
                  </c:pt>
                  <c:pt idx="297">
                    <c:v>Dec</c:v>
                  </c:pt>
                  <c:pt idx="298">
                    <c:v>Dec</c:v>
                  </c:pt>
                  <c:pt idx="299">
                    <c:v>Dec</c:v>
                  </c:pt>
                  <c:pt idx="300">
                    <c:v>Dec</c:v>
                  </c:pt>
                  <c:pt idx="301">
                    <c:v>Dec</c:v>
                  </c:pt>
                  <c:pt idx="302">
                    <c:v>Dec</c:v>
                  </c:pt>
                  <c:pt idx="303">
                    <c:v>Dec</c:v>
                  </c:pt>
                  <c:pt idx="304">
                    <c:v>Dec</c:v>
                  </c:pt>
                  <c:pt idx="305">
                    <c:v>Dec</c:v>
                  </c:pt>
                  <c:pt idx="306">
                    <c:v>Jan</c:v>
                  </c:pt>
                  <c:pt idx="307">
                    <c:v>Jan</c:v>
                  </c:pt>
                  <c:pt idx="308">
                    <c:v>Jan</c:v>
                  </c:pt>
                  <c:pt idx="309">
                    <c:v>Jan</c:v>
                  </c:pt>
                  <c:pt idx="310">
                    <c:v>Jan</c:v>
                  </c:pt>
                  <c:pt idx="311">
                    <c:v>Jan</c:v>
                  </c:pt>
                  <c:pt idx="312">
                    <c:v>Jan</c:v>
                  </c:pt>
                  <c:pt idx="313">
                    <c:v>Jan</c:v>
                  </c:pt>
                  <c:pt idx="314">
                    <c:v>Jan</c:v>
                  </c:pt>
                  <c:pt idx="315">
                    <c:v>Jan</c:v>
                  </c:pt>
                  <c:pt idx="316">
                    <c:v>Jan</c:v>
                  </c:pt>
                  <c:pt idx="317">
                    <c:v>Jan</c:v>
                  </c:pt>
                  <c:pt idx="318">
                    <c:v>Jan</c:v>
                  </c:pt>
                  <c:pt idx="319">
                    <c:v>Jan</c:v>
                  </c:pt>
                  <c:pt idx="320">
                    <c:v>Jan</c:v>
                  </c:pt>
                  <c:pt idx="321">
                    <c:v>Jan</c:v>
                  </c:pt>
                  <c:pt idx="322">
                    <c:v>Jan</c:v>
                  </c:pt>
                  <c:pt idx="323">
                    <c:v>Jan</c:v>
                  </c:pt>
                  <c:pt idx="324">
                    <c:v>Jan</c:v>
                  </c:pt>
                  <c:pt idx="325">
                    <c:v>Jan</c:v>
                  </c:pt>
                  <c:pt idx="326">
                    <c:v>Jan</c:v>
                  </c:pt>
                  <c:pt idx="327">
                    <c:v>Jan</c:v>
                  </c:pt>
                  <c:pt idx="328">
                    <c:v>Jan</c:v>
                  </c:pt>
                  <c:pt idx="329">
                    <c:v>Jan</c:v>
                  </c:pt>
                  <c:pt idx="330">
                    <c:v>Jan</c:v>
                  </c:pt>
                  <c:pt idx="331">
                    <c:v>Jan</c:v>
                  </c:pt>
                  <c:pt idx="332">
                    <c:v>Jan</c:v>
                  </c:pt>
                  <c:pt idx="333">
                    <c:v>Jan</c:v>
                  </c:pt>
                  <c:pt idx="334">
                    <c:v>Jan</c:v>
                  </c:pt>
                  <c:pt idx="335">
                    <c:v>Jan</c:v>
                  </c:pt>
                  <c:pt idx="336">
                    <c:v>Jan</c:v>
                  </c:pt>
                  <c:pt idx="337">
                    <c:v>Feb</c:v>
                  </c:pt>
                  <c:pt idx="338">
                    <c:v>Feb</c:v>
                  </c:pt>
                  <c:pt idx="339">
                    <c:v>Feb</c:v>
                  </c:pt>
                  <c:pt idx="340">
                    <c:v>Feb</c:v>
                  </c:pt>
                  <c:pt idx="341">
                    <c:v>Feb</c:v>
                  </c:pt>
                  <c:pt idx="342">
                    <c:v>Feb</c:v>
                  </c:pt>
                  <c:pt idx="343">
                    <c:v>Feb</c:v>
                  </c:pt>
                  <c:pt idx="344">
                    <c:v>Feb</c:v>
                  </c:pt>
                  <c:pt idx="345">
                    <c:v>Feb</c:v>
                  </c:pt>
                  <c:pt idx="346">
                    <c:v>Feb</c:v>
                  </c:pt>
                  <c:pt idx="347">
                    <c:v>Feb</c:v>
                  </c:pt>
                  <c:pt idx="348">
                    <c:v>Feb</c:v>
                  </c:pt>
                  <c:pt idx="349">
                    <c:v>Feb</c:v>
                  </c:pt>
                  <c:pt idx="350">
                    <c:v>Feb</c:v>
                  </c:pt>
                  <c:pt idx="351">
                    <c:v>Feb</c:v>
                  </c:pt>
                  <c:pt idx="352">
                    <c:v>Feb</c:v>
                  </c:pt>
                  <c:pt idx="353">
                    <c:v>Feb</c:v>
                  </c:pt>
                  <c:pt idx="354">
                    <c:v>Feb</c:v>
                  </c:pt>
                  <c:pt idx="355">
                    <c:v>Feb</c:v>
                  </c:pt>
                  <c:pt idx="356">
                    <c:v>Feb</c:v>
                  </c:pt>
                  <c:pt idx="357">
                    <c:v>Feb</c:v>
                  </c:pt>
                  <c:pt idx="358">
                    <c:v>Feb</c:v>
                  </c:pt>
                  <c:pt idx="359">
                    <c:v>Feb</c:v>
                  </c:pt>
                  <c:pt idx="360">
                    <c:v>Feb</c:v>
                  </c:pt>
                  <c:pt idx="361">
                    <c:v>Feb</c:v>
                  </c:pt>
                  <c:pt idx="362">
                    <c:v>Feb</c:v>
                  </c:pt>
                  <c:pt idx="363">
                    <c:v>Feb</c:v>
                  </c:pt>
                  <c:pt idx="364">
                    <c:v>Feb</c:v>
                  </c:pt>
                  <c:pt idx="365">
                    <c:v>Mar</c:v>
                  </c:pt>
                  <c:pt idx="366">
                    <c:v>Mar</c:v>
                  </c:pt>
                  <c:pt idx="367">
                    <c:v>Mar</c:v>
                  </c:pt>
                  <c:pt idx="368">
                    <c:v>Mar</c:v>
                  </c:pt>
                  <c:pt idx="369">
                    <c:v>Mar</c:v>
                  </c:pt>
                  <c:pt idx="370">
                    <c:v>Mar</c:v>
                  </c:pt>
                  <c:pt idx="371">
                    <c:v>Mar</c:v>
                  </c:pt>
                  <c:pt idx="372">
                    <c:v>Mar</c:v>
                  </c:pt>
                  <c:pt idx="373">
                    <c:v>Mar</c:v>
                  </c:pt>
                  <c:pt idx="374">
                    <c:v>Mar</c:v>
                  </c:pt>
                  <c:pt idx="375">
                    <c:v>Mar</c:v>
                  </c:pt>
                  <c:pt idx="376">
                    <c:v>Mar</c:v>
                  </c:pt>
                  <c:pt idx="377">
                    <c:v>Mar</c:v>
                  </c:pt>
                  <c:pt idx="378">
                    <c:v>Mar</c:v>
                  </c:pt>
                  <c:pt idx="379">
                    <c:v>Mar</c:v>
                  </c:pt>
                  <c:pt idx="380">
                    <c:v>Mar</c:v>
                  </c:pt>
                  <c:pt idx="381">
                    <c:v>Mar</c:v>
                  </c:pt>
                  <c:pt idx="382">
                    <c:v>Mar</c:v>
                  </c:pt>
                  <c:pt idx="383">
                    <c:v>Mar</c:v>
                  </c:pt>
                  <c:pt idx="384">
                    <c:v>Mar</c:v>
                  </c:pt>
                  <c:pt idx="385">
                    <c:v>Mar</c:v>
                  </c:pt>
                  <c:pt idx="386">
                    <c:v>Mar</c:v>
                  </c:pt>
                  <c:pt idx="387">
                    <c:v>Mar</c:v>
                  </c:pt>
                  <c:pt idx="388">
                    <c:v>Mar</c:v>
                  </c:pt>
                  <c:pt idx="389">
                    <c:v>Mar</c:v>
                  </c:pt>
                  <c:pt idx="390">
                    <c:v>Mar</c:v>
                  </c:pt>
                  <c:pt idx="391">
                    <c:v>Mar</c:v>
                  </c:pt>
                  <c:pt idx="392">
                    <c:v>Mar</c:v>
                  </c:pt>
                  <c:pt idx="393">
                    <c:v>Mar</c:v>
                  </c:pt>
                  <c:pt idx="394">
                    <c:v>Mar</c:v>
                  </c:pt>
                  <c:pt idx="395">
                    <c:v>Mar</c:v>
                  </c:pt>
                  <c:pt idx="396">
                    <c:v>Apr</c:v>
                  </c:pt>
                  <c:pt idx="397">
                    <c:v>Apr</c:v>
                  </c:pt>
                  <c:pt idx="398">
                    <c:v>Apr</c:v>
                  </c:pt>
                  <c:pt idx="399">
                    <c:v>Apr</c:v>
                  </c:pt>
                  <c:pt idx="400">
                    <c:v>Apr</c:v>
                  </c:pt>
                  <c:pt idx="401">
                    <c:v>Apr</c:v>
                  </c:pt>
                  <c:pt idx="402">
                    <c:v>Apr</c:v>
                  </c:pt>
                  <c:pt idx="403">
                    <c:v>Apr</c:v>
                  </c:pt>
                  <c:pt idx="404">
                    <c:v>Apr</c:v>
                  </c:pt>
                  <c:pt idx="405">
                    <c:v>Apr</c:v>
                  </c:pt>
                  <c:pt idx="406">
                    <c:v>Apr</c:v>
                  </c:pt>
                  <c:pt idx="407">
                    <c:v>Apr</c:v>
                  </c:pt>
                  <c:pt idx="408">
                    <c:v>Apr</c:v>
                  </c:pt>
                  <c:pt idx="409">
                    <c:v>Apr</c:v>
                  </c:pt>
                  <c:pt idx="410">
                    <c:v>Apr</c:v>
                  </c:pt>
                  <c:pt idx="411">
                    <c:v>Apr</c:v>
                  </c:pt>
                  <c:pt idx="412">
                    <c:v>Apr</c:v>
                  </c:pt>
                  <c:pt idx="413">
                    <c:v>Apr</c:v>
                  </c:pt>
                  <c:pt idx="414">
                    <c:v>Apr</c:v>
                  </c:pt>
                  <c:pt idx="415">
                    <c:v>Apr</c:v>
                  </c:pt>
                  <c:pt idx="416">
                    <c:v>Apr</c:v>
                  </c:pt>
                  <c:pt idx="417">
                    <c:v>Apr</c:v>
                  </c:pt>
                  <c:pt idx="418">
                    <c:v>Apr</c:v>
                  </c:pt>
                  <c:pt idx="419">
                    <c:v>Apr</c:v>
                  </c:pt>
                  <c:pt idx="420">
                    <c:v>Apr</c:v>
                  </c:pt>
                  <c:pt idx="421">
                    <c:v>Apr</c:v>
                  </c:pt>
                  <c:pt idx="422">
                    <c:v>Apr</c:v>
                  </c:pt>
                  <c:pt idx="423">
                    <c:v>Apr</c:v>
                  </c:pt>
                  <c:pt idx="424">
                    <c:v>Apr</c:v>
                  </c:pt>
                  <c:pt idx="425">
                    <c:v>Apr</c:v>
                  </c:pt>
                  <c:pt idx="426">
                    <c:v>May</c:v>
                  </c:pt>
                  <c:pt idx="427">
                    <c:v>May</c:v>
                  </c:pt>
                  <c:pt idx="428">
                    <c:v>May</c:v>
                  </c:pt>
                  <c:pt idx="429">
                    <c:v>May</c:v>
                  </c:pt>
                  <c:pt idx="430">
                    <c:v>May</c:v>
                  </c:pt>
                  <c:pt idx="431">
                    <c:v>May</c:v>
                  </c:pt>
                  <c:pt idx="432">
                    <c:v>May</c:v>
                  </c:pt>
                  <c:pt idx="433">
                    <c:v>May</c:v>
                  </c:pt>
                  <c:pt idx="434">
                    <c:v>May</c:v>
                  </c:pt>
                  <c:pt idx="435">
                    <c:v>May</c:v>
                  </c:pt>
                  <c:pt idx="436">
                    <c:v>May</c:v>
                  </c:pt>
                  <c:pt idx="437">
                    <c:v>May</c:v>
                  </c:pt>
                  <c:pt idx="438">
                    <c:v>May</c:v>
                  </c:pt>
                  <c:pt idx="439">
                    <c:v>May</c:v>
                  </c:pt>
                  <c:pt idx="440">
                    <c:v>May</c:v>
                  </c:pt>
                  <c:pt idx="441">
                    <c:v>May</c:v>
                  </c:pt>
                  <c:pt idx="442">
                    <c:v>May</c:v>
                  </c:pt>
                  <c:pt idx="443">
                    <c:v>May</c:v>
                  </c:pt>
                  <c:pt idx="444">
                    <c:v>May</c:v>
                  </c:pt>
                  <c:pt idx="445">
                    <c:v>May</c:v>
                  </c:pt>
                  <c:pt idx="446">
                    <c:v>May</c:v>
                  </c:pt>
                  <c:pt idx="447">
                    <c:v>May</c:v>
                  </c:pt>
                  <c:pt idx="448">
                    <c:v>May</c:v>
                  </c:pt>
                  <c:pt idx="449">
                    <c:v>May</c:v>
                  </c:pt>
                  <c:pt idx="450">
                    <c:v>May</c:v>
                  </c:pt>
                  <c:pt idx="451">
                    <c:v>May</c:v>
                  </c:pt>
                  <c:pt idx="452">
                    <c:v>May</c:v>
                  </c:pt>
                  <c:pt idx="453">
                    <c:v>May</c:v>
                  </c:pt>
                  <c:pt idx="454">
                    <c:v>May</c:v>
                  </c:pt>
                  <c:pt idx="455">
                    <c:v>May</c:v>
                  </c:pt>
                  <c:pt idx="456">
                    <c:v>May</c:v>
                  </c:pt>
                  <c:pt idx="457">
                    <c:v>Jun</c:v>
                  </c:pt>
                  <c:pt idx="458">
                    <c:v>Jun</c:v>
                  </c:pt>
                  <c:pt idx="459">
                    <c:v>Jun</c:v>
                  </c:pt>
                  <c:pt idx="460">
                    <c:v>Jun</c:v>
                  </c:pt>
                  <c:pt idx="461">
                    <c:v>Jun</c:v>
                  </c:pt>
                  <c:pt idx="462">
                    <c:v>Jun</c:v>
                  </c:pt>
                  <c:pt idx="463">
                    <c:v>Jun</c:v>
                  </c:pt>
                  <c:pt idx="464">
                    <c:v>Jun</c:v>
                  </c:pt>
                  <c:pt idx="465">
                    <c:v>Jun</c:v>
                  </c:pt>
                  <c:pt idx="466">
                    <c:v>Jun</c:v>
                  </c:pt>
                  <c:pt idx="467">
                    <c:v>Jun</c:v>
                  </c:pt>
                  <c:pt idx="468">
                    <c:v>Jun</c:v>
                  </c:pt>
                  <c:pt idx="469">
                    <c:v>Jun</c:v>
                  </c:pt>
                  <c:pt idx="470">
                    <c:v>Jun</c:v>
                  </c:pt>
                  <c:pt idx="471">
                    <c:v>Jun</c:v>
                  </c:pt>
                  <c:pt idx="472">
                    <c:v>Jun</c:v>
                  </c:pt>
                  <c:pt idx="473">
                    <c:v>Jun</c:v>
                  </c:pt>
                  <c:pt idx="474">
                    <c:v>Jun</c:v>
                  </c:pt>
                  <c:pt idx="475">
                    <c:v>Jun</c:v>
                  </c:pt>
                  <c:pt idx="476">
                    <c:v>Jun</c:v>
                  </c:pt>
                  <c:pt idx="477">
                    <c:v>Jun</c:v>
                  </c:pt>
                  <c:pt idx="478">
                    <c:v>Jun</c:v>
                  </c:pt>
                  <c:pt idx="479">
                    <c:v>Jun</c:v>
                  </c:pt>
                  <c:pt idx="480">
                    <c:v>Jun</c:v>
                  </c:pt>
                  <c:pt idx="481">
                    <c:v>Jun</c:v>
                  </c:pt>
                  <c:pt idx="482">
                    <c:v>Jun</c:v>
                  </c:pt>
                  <c:pt idx="483">
                    <c:v>Jun</c:v>
                  </c:pt>
                  <c:pt idx="484">
                    <c:v>Jun</c:v>
                  </c:pt>
                  <c:pt idx="485">
                    <c:v>Jun</c:v>
                  </c:pt>
                  <c:pt idx="486">
                    <c:v>Jun</c:v>
                  </c:pt>
                  <c:pt idx="487">
                    <c:v>Jul</c:v>
                  </c:pt>
                  <c:pt idx="488">
                    <c:v>Jul</c:v>
                  </c:pt>
                  <c:pt idx="489">
                    <c:v>Jul</c:v>
                  </c:pt>
                  <c:pt idx="490">
                    <c:v>Jul</c:v>
                  </c:pt>
                  <c:pt idx="491">
                    <c:v>Jul</c:v>
                  </c:pt>
                  <c:pt idx="492">
                    <c:v>Jul</c:v>
                  </c:pt>
                  <c:pt idx="493">
                    <c:v>Jul</c:v>
                  </c:pt>
                  <c:pt idx="494">
                    <c:v>Jul</c:v>
                  </c:pt>
                  <c:pt idx="495">
                    <c:v>Jul</c:v>
                  </c:pt>
                  <c:pt idx="496">
                    <c:v>Jul</c:v>
                  </c:pt>
                  <c:pt idx="497">
                    <c:v>Jul</c:v>
                  </c:pt>
                  <c:pt idx="498">
                    <c:v>Jul</c:v>
                  </c:pt>
                  <c:pt idx="499">
                    <c:v>Jul</c:v>
                  </c:pt>
                  <c:pt idx="500">
                    <c:v>Jul</c:v>
                  </c:pt>
                  <c:pt idx="501">
                    <c:v>Jul</c:v>
                  </c:pt>
                  <c:pt idx="502">
                    <c:v>Jul</c:v>
                  </c:pt>
                  <c:pt idx="503">
                    <c:v>Jul</c:v>
                  </c:pt>
                  <c:pt idx="504">
                    <c:v>Jul</c:v>
                  </c:pt>
                  <c:pt idx="505">
                    <c:v>Jul</c:v>
                  </c:pt>
                  <c:pt idx="506">
                    <c:v>Jul</c:v>
                  </c:pt>
                  <c:pt idx="507">
                    <c:v>Jul</c:v>
                  </c:pt>
                  <c:pt idx="508">
                    <c:v>Jul</c:v>
                  </c:pt>
                  <c:pt idx="509">
                    <c:v>Jul</c:v>
                  </c:pt>
                  <c:pt idx="510">
                    <c:v>Jul</c:v>
                  </c:pt>
                  <c:pt idx="511">
                    <c:v>Jul</c:v>
                  </c:pt>
                  <c:pt idx="512">
                    <c:v>Jul</c:v>
                  </c:pt>
                  <c:pt idx="513">
                    <c:v>Jul</c:v>
                  </c:pt>
                  <c:pt idx="514">
                    <c:v>Jul</c:v>
                  </c:pt>
                  <c:pt idx="515">
                    <c:v>Jul</c:v>
                  </c:pt>
                  <c:pt idx="516">
                    <c:v>Jul</c:v>
                  </c:pt>
                  <c:pt idx="517">
                    <c:v>Jul</c:v>
                  </c:pt>
                  <c:pt idx="518">
                    <c:v>Aug</c:v>
                  </c:pt>
                  <c:pt idx="519">
                    <c:v>Aug</c:v>
                  </c:pt>
                  <c:pt idx="520">
                    <c:v>Aug</c:v>
                  </c:pt>
                  <c:pt idx="521">
                    <c:v>Aug</c:v>
                  </c:pt>
                  <c:pt idx="522">
                    <c:v>Aug</c:v>
                  </c:pt>
                  <c:pt idx="523">
                    <c:v>Aug</c:v>
                  </c:pt>
                  <c:pt idx="524">
                    <c:v>Aug</c:v>
                  </c:pt>
                  <c:pt idx="525">
                    <c:v>Aug</c:v>
                  </c:pt>
                  <c:pt idx="526">
                    <c:v>Aug</c:v>
                  </c:pt>
                  <c:pt idx="527">
                    <c:v>Aug</c:v>
                  </c:pt>
                  <c:pt idx="528">
                    <c:v>Aug</c:v>
                  </c:pt>
                  <c:pt idx="529">
                    <c:v>Aug</c:v>
                  </c:pt>
                  <c:pt idx="530">
                    <c:v>Aug</c:v>
                  </c:pt>
                  <c:pt idx="531">
                    <c:v>Aug</c:v>
                  </c:pt>
                  <c:pt idx="532">
                    <c:v>Aug</c:v>
                  </c:pt>
                  <c:pt idx="533">
                    <c:v>Aug</c:v>
                  </c:pt>
                  <c:pt idx="534">
                    <c:v>Aug</c:v>
                  </c:pt>
                  <c:pt idx="535">
                    <c:v>Aug</c:v>
                  </c:pt>
                  <c:pt idx="536">
                    <c:v>Aug</c:v>
                  </c:pt>
                  <c:pt idx="537">
                    <c:v>Aug</c:v>
                  </c:pt>
                  <c:pt idx="538">
                    <c:v>Aug</c:v>
                  </c:pt>
                  <c:pt idx="539">
                    <c:v>Aug</c:v>
                  </c:pt>
                  <c:pt idx="540">
                    <c:v>Aug</c:v>
                  </c:pt>
                  <c:pt idx="541">
                    <c:v>Aug</c:v>
                  </c:pt>
                  <c:pt idx="542">
                    <c:v>Aug</c:v>
                  </c:pt>
                  <c:pt idx="543">
                    <c:v>Aug</c:v>
                  </c:pt>
                  <c:pt idx="544">
                    <c:v>Aug</c:v>
                  </c:pt>
                  <c:pt idx="545">
                    <c:v>Aug</c:v>
                  </c:pt>
                  <c:pt idx="546">
                    <c:v>Aug</c:v>
                  </c:pt>
                  <c:pt idx="547">
                    <c:v>Aug</c:v>
                  </c:pt>
                  <c:pt idx="548">
                    <c:v>Aug</c:v>
                  </c:pt>
                  <c:pt idx="549">
                    <c:v>Sep</c:v>
                  </c:pt>
                  <c:pt idx="550">
                    <c:v>Sep</c:v>
                  </c:pt>
                  <c:pt idx="551">
                    <c:v>Sep</c:v>
                  </c:pt>
                  <c:pt idx="552">
                    <c:v>Sep</c:v>
                  </c:pt>
                  <c:pt idx="553">
                    <c:v>Sep</c:v>
                  </c:pt>
                  <c:pt idx="554">
                    <c:v>Sep</c:v>
                  </c:pt>
                  <c:pt idx="555">
                    <c:v>Sep</c:v>
                  </c:pt>
                  <c:pt idx="556">
                    <c:v>Sep</c:v>
                  </c:pt>
                  <c:pt idx="557">
                    <c:v>Sep</c:v>
                  </c:pt>
                  <c:pt idx="558">
                    <c:v>Sep</c:v>
                  </c:pt>
                  <c:pt idx="559">
                    <c:v>Sep</c:v>
                  </c:pt>
                  <c:pt idx="560">
                    <c:v>Sep</c:v>
                  </c:pt>
                  <c:pt idx="561">
                    <c:v>Sep</c:v>
                  </c:pt>
                  <c:pt idx="562">
                    <c:v>Sep</c:v>
                  </c:pt>
                  <c:pt idx="563">
                    <c:v>Sep</c:v>
                  </c:pt>
                  <c:pt idx="564">
                    <c:v>Sep</c:v>
                  </c:pt>
                  <c:pt idx="565">
                    <c:v>Sep</c:v>
                  </c:pt>
                  <c:pt idx="566">
                    <c:v>Sep</c:v>
                  </c:pt>
                  <c:pt idx="567">
                    <c:v>Sep</c:v>
                  </c:pt>
                  <c:pt idx="568">
                    <c:v>Sep</c:v>
                  </c:pt>
                  <c:pt idx="569">
                    <c:v>Sep</c:v>
                  </c:pt>
                  <c:pt idx="570">
                    <c:v>Sep</c:v>
                  </c:pt>
                  <c:pt idx="571">
                    <c:v>Sep</c:v>
                  </c:pt>
                  <c:pt idx="572">
                    <c:v>Sep</c:v>
                  </c:pt>
                  <c:pt idx="573">
                    <c:v>Sep</c:v>
                  </c:pt>
                  <c:pt idx="574">
                    <c:v>Sep</c:v>
                  </c:pt>
                  <c:pt idx="575">
                    <c:v>Sep</c:v>
                  </c:pt>
                  <c:pt idx="576">
                    <c:v>Sep</c:v>
                  </c:pt>
                  <c:pt idx="577">
                    <c:v>Sep</c:v>
                  </c:pt>
                  <c:pt idx="578">
                    <c:v>Sep</c:v>
                  </c:pt>
                  <c:pt idx="579">
                    <c:v>Oct</c:v>
                  </c:pt>
                  <c:pt idx="580">
                    <c:v>Oct</c:v>
                  </c:pt>
                  <c:pt idx="581">
                    <c:v>Oct</c:v>
                  </c:pt>
                  <c:pt idx="582">
                    <c:v>Oct</c:v>
                  </c:pt>
                  <c:pt idx="583">
                    <c:v>Oct</c:v>
                  </c:pt>
                  <c:pt idx="584">
                    <c:v>Oct</c:v>
                  </c:pt>
                  <c:pt idx="585">
                    <c:v>Oct</c:v>
                  </c:pt>
                  <c:pt idx="586">
                    <c:v>Oct</c:v>
                  </c:pt>
                  <c:pt idx="587">
                    <c:v>Oct</c:v>
                  </c:pt>
                  <c:pt idx="588">
                    <c:v>Oct</c:v>
                  </c:pt>
                  <c:pt idx="589">
                    <c:v>Oct</c:v>
                  </c:pt>
                  <c:pt idx="590">
                    <c:v>Oct</c:v>
                  </c:pt>
                  <c:pt idx="591">
                    <c:v>Oct</c:v>
                  </c:pt>
                  <c:pt idx="592">
                    <c:v>Oct</c:v>
                  </c:pt>
                  <c:pt idx="593">
                    <c:v>Oct</c:v>
                  </c:pt>
                  <c:pt idx="594">
                    <c:v>Oct</c:v>
                  </c:pt>
                  <c:pt idx="595">
                    <c:v>Oct</c:v>
                  </c:pt>
                  <c:pt idx="596">
                    <c:v>Oct</c:v>
                  </c:pt>
                  <c:pt idx="597">
                    <c:v>Oct</c:v>
                  </c:pt>
                  <c:pt idx="598">
                    <c:v>Oct</c:v>
                  </c:pt>
                  <c:pt idx="599">
                    <c:v>Oct</c:v>
                  </c:pt>
                  <c:pt idx="600">
                    <c:v>Oct</c:v>
                  </c:pt>
                  <c:pt idx="601">
                    <c:v>Oct</c:v>
                  </c:pt>
                  <c:pt idx="602">
                    <c:v>Oct</c:v>
                  </c:pt>
                  <c:pt idx="603">
                    <c:v>Oct</c:v>
                  </c:pt>
                  <c:pt idx="604">
                    <c:v>Oct</c:v>
                  </c:pt>
                  <c:pt idx="605">
                    <c:v>Oct</c:v>
                  </c:pt>
                  <c:pt idx="606">
                    <c:v>Oct</c:v>
                  </c:pt>
                  <c:pt idx="607">
                    <c:v>Oct</c:v>
                  </c:pt>
                  <c:pt idx="608">
                    <c:v>Oct</c:v>
                  </c:pt>
                  <c:pt idx="609">
                    <c:v>Oct</c:v>
                  </c:pt>
                  <c:pt idx="610">
                    <c:v>Nov</c:v>
                  </c:pt>
                  <c:pt idx="611">
                    <c:v>Nov</c:v>
                  </c:pt>
                  <c:pt idx="612">
                    <c:v>Nov</c:v>
                  </c:pt>
                  <c:pt idx="613">
                    <c:v>Nov</c:v>
                  </c:pt>
                  <c:pt idx="614">
                    <c:v>Nov</c:v>
                  </c:pt>
                  <c:pt idx="615">
                    <c:v>Nov</c:v>
                  </c:pt>
                  <c:pt idx="616">
                    <c:v>Nov</c:v>
                  </c:pt>
                  <c:pt idx="617">
                    <c:v>Nov</c:v>
                  </c:pt>
                  <c:pt idx="618">
                    <c:v>Nov</c:v>
                  </c:pt>
                  <c:pt idx="619">
                    <c:v>Nov</c:v>
                  </c:pt>
                  <c:pt idx="620">
                    <c:v>Nov</c:v>
                  </c:pt>
                  <c:pt idx="621">
                    <c:v>Nov</c:v>
                  </c:pt>
                  <c:pt idx="622">
                    <c:v>Nov</c:v>
                  </c:pt>
                  <c:pt idx="623">
                    <c:v>Nov</c:v>
                  </c:pt>
                  <c:pt idx="624">
                    <c:v>Nov</c:v>
                  </c:pt>
                  <c:pt idx="625">
                    <c:v>Nov</c:v>
                  </c:pt>
                  <c:pt idx="626">
                    <c:v>Nov</c:v>
                  </c:pt>
                  <c:pt idx="627">
                    <c:v>Nov</c:v>
                  </c:pt>
                  <c:pt idx="628">
                    <c:v>Nov</c:v>
                  </c:pt>
                  <c:pt idx="629">
                    <c:v>Nov</c:v>
                  </c:pt>
                  <c:pt idx="630">
                    <c:v>Nov</c:v>
                  </c:pt>
                  <c:pt idx="631">
                    <c:v>Nov</c:v>
                  </c:pt>
                  <c:pt idx="632">
                    <c:v>Nov</c:v>
                  </c:pt>
                  <c:pt idx="633">
                    <c:v>Nov</c:v>
                  </c:pt>
                  <c:pt idx="634">
                    <c:v>Nov</c:v>
                  </c:pt>
                  <c:pt idx="635">
                    <c:v>Nov</c:v>
                  </c:pt>
                  <c:pt idx="636">
                    <c:v>Nov</c:v>
                  </c:pt>
                  <c:pt idx="637">
                    <c:v>Nov</c:v>
                  </c:pt>
                  <c:pt idx="638">
                    <c:v>Nov</c:v>
                  </c:pt>
                  <c:pt idx="639">
                    <c:v>Nov</c:v>
                  </c:pt>
                  <c:pt idx="640">
                    <c:v>Dec</c:v>
                  </c:pt>
                  <c:pt idx="641">
                    <c:v>Dec</c:v>
                  </c:pt>
                  <c:pt idx="642">
                    <c:v>Dec</c:v>
                  </c:pt>
                  <c:pt idx="643">
                    <c:v>Dec</c:v>
                  </c:pt>
                  <c:pt idx="644">
                    <c:v>Dec</c:v>
                  </c:pt>
                  <c:pt idx="645">
                    <c:v>Dec</c:v>
                  </c:pt>
                  <c:pt idx="646">
                    <c:v>Dec</c:v>
                  </c:pt>
                  <c:pt idx="647">
                    <c:v>Dec</c:v>
                  </c:pt>
                  <c:pt idx="648">
                    <c:v>Dec</c:v>
                  </c:pt>
                  <c:pt idx="649">
                    <c:v>Dec</c:v>
                  </c:pt>
                  <c:pt idx="650">
                    <c:v>Dec</c:v>
                  </c:pt>
                  <c:pt idx="651">
                    <c:v>Dec</c:v>
                  </c:pt>
                  <c:pt idx="652">
                    <c:v>Dec</c:v>
                  </c:pt>
                  <c:pt idx="653">
                    <c:v>Dec</c:v>
                  </c:pt>
                  <c:pt idx="654">
                    <c:v>Dec</c:v>
                  </c:pt>
                  <c:pt idx="655">
                    <c:v>Dec</c:v>
                  </c:pt>
                  <c:pt idx="656">
                    <c:v>Dec</c:v>
                  </c:pt>
                  <c:pt idx="657">
                    <c:v>Dec</c:v>
                  </c:pt>
                  <c:pt idx="658">
                    <c:v>Dec</c:v>
                  </c:pt>
                  <c:pt idx="659">
                    <c:v>Dec</c:v>
                  </c:pt>
                  <c:pt idx="660">
                    <c:v>Dec</c:v>
                  </c:pt>
                  <c:pt idx="661">
                    <c:v>Dec</c:v>
                  </c:pt>
                  <c:pt idx="662">
                    <c:v>Dec</c:v>
                  </c:pt>
                  <c:pt idx="663">
                    <c:v>Dec</c:v>
                  </c:pt>
                  <c:pt idx="664">
                    <c:v>Dec</c:v>
                  </c:pt>
                  <c:pt idx="665">
                    <c:v>Dec</c:v>
                  </c:pt>
                  <c:pt idx="666">
                    <c:v>Dec</c:v>
                  </c:pt>
                  <c:pt idx="667">
                    <c:v>Dec</c:v>
                  </c:pt>
                  <c:pt idx="668">
                    <c:v>Dec</c:v>
                  </c:pt>
                  <c:pt idx="669">
                    <c:v>Dec</c:v>
                  </c:pt>
                  <c:pt idx="670">
                    <c:v>Dec</c:v>
                  </c:pt>
                  <c:pt idx="671">
                    <c:v>Jan</c:v>
                  </c:pt>
                  <c:pt idx="672">
                    <c:v>Jan</c:v>
                  </c:pt>
                  <c:pt idx="673">
                    <c:v>Jan</c:v>
                  </c:pt>
                  <c:pt idx="674">
                    <c:v>Jan</c:v>
                  </c:pt>
                  <c:pt idx="675">
                    <c:v>Jan</c:v>
                  </c:pt>
                  <c:pt idx="676">
                    <c:v>Jan</c:v>
                  </c:pt>
                  <c:pt idx="677">
                    <c:v>Jan</c:v>
                  </c:pt>
                  <c:pt idx="678">
                    <c:v>Jan</c:v>
                  </c:pt>
                  <c:pt idx="679">
                    <c:v>Jan</c:v>
                  </c:pt>
                  <c:pt idx="680">
                    <c:v>Jan</c:v>
                  </c:pt>
                  <c:pt idx="681">
                    <c:v>Jan</c:v>
                  </c:pt>
                  <c:pt idx="682">
                    <c:v>Jan</c:v>
                  </c:pt>
                  <c:pt idx="683">
                    <c:v>Jan</c:v>
                  </c:pt>
                  <c:pt idx="684">
                    <c:v>Jan</c:v>
                  </c:pt>
                  <c:pt idx="685">
                    <c:v>Jan</c:v>
                  </c:pt>
                  <c:pt idx="686">
                    <c:v>Jan</c:v>
                  </c:pt>
                  <c:pt idx="687">
                    <c:v>Jan</c:v>
                  </c:pt>
                  <c:pt idx="688">
                    <c:v>Jan</c:v>
                  </c:pt>
                  <c:pt idx="689">
                    <c:v>Jan</c:v>
                  </c:pt>
                  <c:pt idx="690">
                    <c:v>Jan</c:v>
                  </c:pt>
                  <c:pt idx="691">
                    <c:v>Jan</c:v>
                  </c:pt>
                  <c:pt idx="692">
                    <c:v>Jan</c:v>
                  </c:pt>
                  <c:pt idx="693">
                    <c:v>Jan</c:v>
                  </c:pt>
                  <c:pt idx="694">
                    <c:v>Jan</c:v>
                  </c:pt>
                  <c:pt idx="695">
                    <c:v>Jan</c:v>
                  </c:pt>
                  <c:pt idx="696">
                    <c:v>Jan</c:v>
                  </c:pt>
                  <c:pt idx="697">
                    <c:v>Jan</c:v>
                  </c:pt>
                  <c:pt idx="698">
                    <c:v>Jan</c:v>
                  </c:pt>
                  <c:pt idx="699">
                    <c:v>Jan</c:v>
                  </c:pt>
                  <c:pt idx="700">
                    <c:v>Jan</c:v>
                  </c:pt>
                  <c:pt idx="701">
                    <c:v>Jan</c:v>
                  </c:pt>
                  <c:pt idx="702">
                    <c:v>Feb</c:v>
                  </c:pt>
                  <c:pt idx="703">
                    <c:v>Feb</c:v>
                  </c:pt>
                  <c:pt idx="704">
                    <c:v>Feb</c:v>
                  </c:pt>
                  <c:pt idx="705">
                    <c:v>Feb</c:v>
                  </c:pt>
                  <c:pt idx="706">
                    <c:v>Feb</c:v>
                  </c:pt>
                  <c:pt idx="707">
                    <c:v>Feb</c:v>
                  </c:pt>
                  <c:pt idx="708">
                    <c:v>Feb</c:v>
                  </c:pt>
                  <c:pt idx="709">
                    <c:v>Feb</c:v>
                  </c:pt>
                  <c:pt idx="710">
                    <c:v>Feb</c:v>
                  </c:pt>
                  <c:pt idx="711">
                    <c:v>Feb</c:v>
                  </c:pt>
                  <c:pt idx="712">
                    <c:v>Feb</c:v>
                  </c:pt>
                  <c:pt idx="713">
                    <c:v>Feb</c:v>
                  </c:pt>
                  <c:pt idx="714">
                    <c:v>Feb</c:v>
                  </c:pt>
                  <c:pt idx="715">
                    <c:v>Feb</c:v>
                  </c:pt>
                  <c:pt idx="716">
                    <c:v>Feb</c:v>
                  </c:pt>
                  <c:pt idx="717">
                    <c:v>Feb</c:v>
                  </c:pt>
                  <c:pt idx="718">
                    <c:v>Feb</c:v>
                  </c:pt>
                  <c:pt idx="719">
                    <c:v>Feb</c:v>
                  </c:pt>
                  <c:pt idx="720">
                    <c:v>Feb</c:v>
                  </c:pt>
                  <c:pt idx="721">
                    <c:v>Feb</c:v>
                  </c:pt>
                  <c:pt idx="722">
                    <c:v>Feb</c:v>
                  </c:pt>
                  <c:pt idx="723">
                    <c:v>Feb</c:v>
                  </c:pt>
                  <c:pt idx="724">
                    <c:v>Feb</c:v>
                  </c:pt>
                  <c:pt idx="725">
                    <c:v>Feb</c:v>
                  </c:pt>
                  <c:pt idx="726">
                    <c:v>Feb</c:v>
                  </c:pt>
                  <c:pt idx="727">
                    <c:v>Feb</c:v>
                  </c:pt>
                  <c:pt idx="728">
                    <c:v>Feb</c:v>
                  </c:pt>
                  <c:pt idx="729">
                    <c:v>Feb</c:v>
                  </c:pt>
                  <c:pt idx="730">
                    <c:v>Mar</c:v>
                  </c:pt>
                  <c:pt idx="731">
                    <c:v>Mar</c:v>
                  </c:pt>
                  <c:pt idx="732">
                    <c:v>Mar</c:v>
                  </c:pt>
                  <c:pt idx="733">
                    <c:v>Mar</c:v>
                  </c:pt>
                  <c:pt idx="734">
                    <c:v>Mar</c:v>
                  </c:pt>
                  <c:pt idx="735">
                    <c:v>Mar</c:v>
                  </c:pt>
                  <c:pt idx="736">
                    <c:v>Mar</c:v>
                  </c:pt>
                  <c:pt idx="737">
                    <c:v>Mar</c:v>
                  </c:pt>
                  <c:pt idx="738">
                    <c:v>Mar</c:v>
                  </c:pt>
                  <c:pt idx="739">
                    <c:v>Mar</c:v>
                  </c:pt>
                  <c:pt idx="740">
                    <c:v>Mar</c:v>
                  </c:pt>
                  <c:pt idx="741">
                    <c:v>Mar</c:v>
                  </c:pt>
                  <c:pt idx="742">
                    <c:v>Mar</c:v>
                  </c:pt>
                  <c:pt idx="743">
                    <c:v>Mar</c:v>
                  </c:pt>
                  <c:pt idx="744">
                    <c:v>Mar</c:v>
                  </c:pt>
                  <c:pt idx="745">
                    <c:v>Mar</c:v>
                  </c:pt>
                  <c:pt idx="746">
                    <c:v>Mar</c:v>
                  </c:pt>
                  <c:pt idx="747">
                    <c:v>Mar</c:v>
                  </c:pt>
                  <c:pt idx="748">
                    <c:v>Mar</c:v>
                  </c:pt>
                  <c:pt idx="749">
                    <c:v>Mar</c:v>
                  </c:pt>
                  <c:pt idx="750">
                    <c:v>Mar</c:v>
                  </c:pt>
                  <c:pt idx="751">
                    <c:v>Mar</c:v>
                  </c:pt>
                  <c:pt idx="752">
                    <c:v>Mar</c:v>
                  </c:pt>
                  <c:pt idx="753">
                    <c:v>Mar</c:v>
                  </c:pt>
                  <c:pt idx="754">
                    <c:v>Mar</c:v>
                  </c:pt>
                  <c:pt idx="755">
                    <c:v>Mar</c:v>
                  </c:pt>
                  <c:pt idx="756">
                    <c:v>Mar</c:v>
                  </c:pt>
                  <c:pt idx="757">
                    <c:v>Mar</c:v>
                  </c:pt>
                  <c:pt idx="758">
                    <c:v>Mar</c:v>
                  </c:pt>
                  <c:pt idx="759">
                    <c:v>Mar</c:v>
                  </c:pt>
                  <c:pt idx="760">
                    <c:v>Mar</c:v>
                  </c:pt>
                  <c:pt idx="761">
                    <c:v>Apr</c:v>
                  </c:pt>
                  <c:pt idx="762">
                    <c:v>Apr</c:v>
                  </c:pt>
                  <c:pt idx="763">
                    <c:v>Apr</c:v>
                  </c:pt>
                  <c:pt idx="764">
                    <c:v>Apr</c:v>
                  </c:pt>
                  <c:pt idx="765">
                    <c:v>Apr</c:v>
                  </c:pt>
                  <c:pt idx="766">
                    <c:v>Apr</c:v>
                  </c:pt>
                  <c:pt idx="767">
                    <c:v>Apr</c:v>
                  </c:pt>
                  <c:pt idx="768">
                    <c:v>Apr</c:v>
                  </c:pt>
                  <c:pt idx="769">
                    <c:v>Apr</c:v>
                  </c:pt>
                  <c:pt idx="770">
                    <c:v>Apr</c:v>
                  </c:pt>
                  <c:pt idx="771">
                    <c:v>Apr</c:v>
                  </c:pt>
                  <c:pt idx="772">
                    <c:v>Apr</c:v>
                  </c:pt>
                  <c:pt idx="773">
                    <c:v>Apr</c:v>
                  </c:pt>
                  <c:pt idx="774">
                    <c:v>Apr</c:v>
                  </c:pt>
                  <c:pt idx="775">
                    <c:v>Apr</c:v>
                  </c:pt>
                  <c:pt idx="776">
                    <c:v>Apr</c:v>
                  </c:pt>
                  <c:pt idx="777">
                    <c:v>Apr</c:v>
                  </c:pt>
                  <c:pt idx="778">
                    <c:v>Apr</c:v>
                  </c:pt>
                  <c:pt idx="779">
                    <c:v>Apr</c:v>
                  </c:pt>
                  <c:pt idx="780">
                    <c:v>Apr</c:v>
                  </c:pt>
                  <c:pt idx="781">
                    <c:v>Apr</c:v>
                  </c:pt>
                  <c:pt idx="782">
                    <c:v>Apr</c:v>
                  </c:pt>
                  <c:pt idx="783">
                    <c:v>Apr</c:v>
                  </c:pt>
                  <c:pt idx="784">
                    <c:v>Apr</c:v>
                  </c:pt>
                  <c:pt idx="785">
                    <c:v>Apr</c:v>
                  </c:pt>
                  <c:pt idx="786">
                    <c:v>Apr</c:v>
                  </c:pt>
                  <c:pt idx="787">
                    <c:v>Apr</c:v>
                  </c:pt>
                  <c:pt idx="788">
                    <c:v>Apr</c:v>
                  </c:pt>
                  <c:pt idx="789">
                    <c:v>Apr</c:v>
                  </c:pt>
                  <c:pt idx="790">
                    <c:v>Apr</c:v>
                  </c:pt>
                  <c:pt idx="791">
                    <c:v>May</c:v>
                  </c:pt>
                  <c:pt idx="792">
                    <c:v>May</c:v>
                  </c:pt>
                  <c:pt idx="793">
                    <c:v>May</c:v>
                  </c:pt>
                  <c:pt idx="794">
                    <c:v>May</c:v>
                  </c:pt>
                  <c:pt idx="795">
                    <c:v>May</c:v>
                  </c:pt>
                  <c:pt idx="796">
                    <c:v>May</c:v>
                  </c:pt>
                  <c:pt idx="797">
                    <c:v>May</c:v>
                  </c:pt>
                  <c:pt idx="798">
                    <c:v>May</c:v>
                  </c:pt>
                  <c:pt idx="799">
                    <c:v>May</c:v>
                  </c:pt>
                  <c:pt idx="800">
                    <c:v>May</c:v>
                  </c:pt>
                  <c:pt idx="801">
                    <c:v>May</c:v>
                  </c:pt>
                  <c:pt idx="802">
                    <c:v>May</c:v>
                  </c:pt>
                  <c:pt idx="803">
                    <c:v>May</c:v>
                  </c:pt>
                  <c:pt idx="804">
                    <c:v>May</c:v>
                  </c:pt>
                  <c:pt idx="805">
                    <c:v>May</c:v>
                  </c:pt>
                  <c:pt idx="806">
                    <c:v>May</c:v>
                  </c:pt>
                  <c:pt idx="807">
                    <c:v>May</c:v>
                  </c:pt>
                  <c:pt idx="808">
                    <c:v>May</c:v>
                  </c:pt>
                  <c:pt idx="809">
                    <c:v>May</c:v>
                  </c:pt>
                  <c:pt idx="810">
                    <c:v>May</c:v>
                  </c:pt>
                  <c:pt idx="811">
                    <c:v>May</c:v>
                  </c:pt>
                  <c:pt idx="812">
                    <c:v>May</c:v>
                  </c:pt>
                  <c:pt idx="813">
                    <c:v>May</c:v>
                  </c:pt>
                  <c:pt idx="814">
                    <c:v>May</c:v>
                  </c:pt>
                  <c:pt idx="815">
                    <c:v>May</c:v>
                  </c:pt>
                  <c:pt idx="816">
                    <c:v>May</c:v>
                  </c:pt>
                  <c:pt idx="817">
                    <c:v>May</c:v>
                  </c:pt>
                  <c:pt idx="818">
                    <c:v>May</c:v>
                  </c:pt>
                  <c:pt idx="819">
                    <c:v>May</c:v>
                  </c:pt>
                  <c:pt idx="820">
                    <c:v>May</c:v>
                  </c:pt>
                  <c:pt idx="821">
                    <c:v>May</c:v>
                  </c:pt>
                  <c:pt idx="822">
                    <c:v>Jun</c:v>
                  </c:pt>
                  <c:pt idx="823">
                    <c:v>Jun</c:v>
                  </c:pt>
                  <c:pt idx="824">
                    <c:v>Jun</c:v>
                  </c:pt>
                  <c:pt idx="825">
                    <c:v>Jun</c:v>
                  </c:pt>
                  <c:pt idx="826">
                    <c:v>Jun</c:v>
                  </c:pt>
                  <c:pt idx="827">
                    <c:v>Jun</c:v>
                  </c:pt>
                  <c:pt idx="828">
                    <c:v>Jun</c:v>
                  </c:pt>
                  <c:pt idx="829">
                    <c:v>Jun</c:v>
                  </c:pt>
                  <c:pt idx="830">
                    <c:v>Jun</c:v>
                  </c:pt>
                  <c:pt idx="831">
                    <c:v>Jun</c:v>
                  </c:pt>
                  <c:pt idx="832">
                    <c:v>Jun</c:v>
                  </c:pt>
                  <c:pt idx="833">
                    <c:v>Jun</c:v>
                  </c:pt>
                  <c:pt idx="834">
                    <c:v>Jun</c:v>
                  </c:pt>
                  <c:pt idx="835">
                    <c:v>Jun</c:v>
                  </c:pt>
                  <c:pt idx="836">
                    <c:v>Jun</c:v>
                  </c:pt>
                  <c:pt idx="837">
                    <c:v>Jun</c:v>
                  </c:pt>
                  <c:pt idx="838">
                    <c:v>Jun</c:v>
                  </c:pt>
                  <c:pt idx="839">
                    <c:v>Jun</c:v>
                  </c:pt>
                  <c:pt idx="840">
                    <c:v>Jun</c:v>
                  </c:pt>
                  <c:pt idx="841">
                    <c:v>Jun</c:v>
                  </c:pt>
                  <c:pt idx="842">
                    <c:v>Jun</c:v>
                  </c:pt>
                  <c:pt idx="843">
                    <c:v>Jun</c:v>
                  </c:pt>
                  <c:pt idx="844">
                    <c:v>Jun</c:v>
                  </c:pt>
                  <c:pt idx="845">
                    <c:v>Jun</c:v>
                  </c:pt>
                  <c:pt idx="846">
                    <c:v>Jun</c:v>
                  </c:pt>
                  <c:pt idx="847">
                    <c:v>Jun</c:v>
                  </c:pt>
                  <c:pt idx="848">
                    <c:v>Jun</c:v>
                  </c:pt>
                  <c:pt idx="849">
                    <c:v>Jun</c:v>
                  </c:pt>
                  <c:pt idx="850">
                    <c:v>Jun</c:v>
                  </c:pt>
                  <c:pt idx="851">
                    <c:v>Jun</c:v>
                  </c:pt>
                  <c:pt idx="852">
                    <c:v>Jul</c:v>
                  </c:pt>
                  <c:pt idx="853">
                    <c:v>Jul</c:v>
                  </c:pt>
                  <c:pt idx="854">
                    <c:v>Jul</c:v>
                  </c:pt>
                  <c:pt idx="855">
                    <c:v>Jul</c:v>
                  </c:pt>
                  <c:pt idx="856">
                    <c:v>Jul</c:v>
                  </c:pt>
                  <c:pt idx="857">
                    <c:v>Jul</c:v>
                  </c:pt>
                  <c:pt idx="858">
                    <c:v>Jul</c:v>
                  </c:pt>
                  <c:pt idx="859">
                    <c:v>Jul</c:v>
                  </c:pt>
                  <c:pt idx="860">
                    <c:v>Jul</c:v>
                  </c:pt>
                  <c:pt idx="861">
                    <c:v>Jul</c:v>
                  </c:pt>
                  <c:pt idx="862">
                    <c:v>Jul</c:v>
                  </c:pt>
                  <c:pt idx="863">
                    <c:v>Jul</c:v>
                  </c:pt>
                  <c:pt idx="864">
                    <c:v>Jul</c:v>
                  </c:pt>
                  <c:pt idx="865">
                    <c:v>Jul</c:v>
                  </c:pt>
                  <c:pt idx="866">
                    <c:v>Jul</c:v>
                  </c:pt>
                  <c:pt idx="867">
                    <c:v>Jul</c:v>
                  </c:pt>
                  <c:pt idx="868">
                    <c:v>Jul</c:v>
                  </c:pt>
                  <c:pt idx="869">
                    <c:v>Jul</c:v>
                  </c:pt>
                  <c:pt idx="870">
                    <c:v>Jul</c:v>
                  </c:pt>
                  <c:pt idx="871">
                    <c:v>Jul</c:v>
                  </c:pt>
                  <c:pt idx="872">
                    <c:v>Jul</c:v>
                  </c:pt>
                  <c:pt idx="873">
                    <c:v>Jul</c:v>
                  </c:pt>
                  <c:pt idx="874">
                    <c:v>Jul</c:v>
                  </c:pt>
                  <c:pt idx="875">
                    <c:v>Jul</c:v>
                  </c:pt>
                  <c:pt idx="876">
                    <c:v>Jul</c:v>
                  </c:pt>
                  <c:pt idx="877">
                    <c:v>Jul</c:v>
                  </c:pt>
                  <c:pt idx="878">
                    <c:v>Jul</c:v>
                  </c:pt>
                  <c:pt idx="879">
                    <c:v>Jul</c:v>
                  </c:pt>
                  <c:pt idx="880">
                    <c:v>Jul</c:v>
                  </c:pt>
                  <c:pt idx="881">
                    <c:v>Jul</c:v>
                  </c:pt>
                  <c:pt idx="882">
                    <c:v>Jul</c:v>
                  </c:pt>
                  <c:pt idx="883">
                    <c:v>Aug</c:v>
                  </c:pt>
                  <c:pt idx="884">
                    <c:v>Aug</c:v>
                  </c:pt>
                  <c:pt idx="885">
                    <c:v>Aug</c:v>
                  </c:pt>
                  <c:pt idx="886">
                    <c:v>Aug</c:v>
                  </c:pt>
                  <c:pt idx="887">
                    <c:v>Aug</c:v>
                  </c:pt>
                  <c:pt idx="888">
                    <c:v>Aug</c:v>
                  </c:pt>
                  <c:pt idx="889">
                    <c:v>Aug</c:v>
                  </c:pt>
                  <c:pt idx="890">
                    <c:v>Aug</c:v>
                  </c:pt>
                  <c:pt idx="891">
                    <c:v>Aug</c:v>
                  </c:pt>
                  <c:pt idx="892">
                    <c:v>Aug</c:v>
                  </c:pt>
                  <c:pt idx="893">
                    <c:v>Aug</c:v>
                  </c:pt>
                  <c:pt idx="894">
                    <c:v>Aug</c:v>
                  </c:pt>
                  <c:pt idx="895">
                    <c:v>Aug</c:v>
                  </c:pt>
                  <c:pt idx="896">
                    <c:v>Aug</c:v>
                  </c:pt>
                  <c:pt idx="897">
                    <c:v>Aug</c:v>
                  </c:pt>
                  <c:pt idx="898">
                    <c:v>Aug</c:v>
                  </c:pt>
                  <c:pt idx="899">
                    <c:v>Aug</c:v>
                  </c:pt>
                  <c:pt idx="900">
                    <c:v>Aug</c:v>
                  </c:pt>
                  <c:pt idx="901">
                    <c:v>Aug</c:v>
                  </c:pt>
                  <c:pt idx="902">
                    <c:v>Aug</c:v>
                  </c:pt>
                  <c:pt idx="903">
                    <c:v>Aug</c:v>
                  </c:pt>
                  <c:pt idx="904">
                    <c:v>Aug</c:v>
                  </c:pt>
                  <c:pt idx="905">
                    <c:v>Aug</c:v>
                  </c:pt>
                  <c:pt idx="906">
                    <c:v>Aug</c:v>
                  </c:pt>
                  <c:pt idx="907">
                    <c:v>Aug</c:v>
                  </c:pt>
                  <c:pt idx="908">
                    <c:v>Aug</c:v>
                  </c:pt>
                  <c:pt idx="909">
                    <c:v>Aug</c:v>
                  </c:pt>
                  <c:pt idx="910">
                    <c:v>Aug</c:v>
                  </c:pt>
                  <c:pt idx="911">
                    <c:v>Aug</c:v>
                  </c:pt>
                  <c:pt idx="912">
                    <c:v>Aug</c:v>
                  </c:pt>
                  <c:pt idx="913">
                    <c:v>Aug</c:v>
                  </c:pt>
                  <c:pt idx="914">
                    <c:v>Sep</c:v>
                  </c:pt>
                  <c:pt idx="915">
                    <c:v>Sep</c:v>
                  </c:pt>
                  <c:pt idx="916">
                    <c:v>Sep</c:v>
                  </c:pt>
                  <c:pt idx="917">
                    <c:v>Sep</c:v>
                  </c:pt>
                  <c:pt idx="918">
                    <c:v>Sep</c:v>
                  </c:pt>
                  <c:pt idx="919">
                    <c:v>Sep</c:v>
                  </c:pt>
                  <c:pt idx="920">
                    <c:v>Sep</c:v>
                  </c:pt>
                  <c:pt idx="921">
                    <c:v>Sep</c:v>
                  </c:pt>
                  <c:pt idx="922">
                    <c:v>Sep</c:v>
                  </c:pt>
                  <c:pt idx="923">
                    <c:v>Sep</c:v>
                  </c:pt>
                  <c:pt idx="924">
                    <c:v>Sep</c:v>
                  </c:pt>
                  <c:pt idx="925">
                    <c:v>Sep</c:v>
                  </c:pt>
                  <c:pt idx="926">
                    <c:v>Sep</c:v>
                  </c:pt>
                  <c:pt idx="927">
                    <c:v>Sep</c:v>
                  </c:pt>
                  <c:pt idx="928">
                    <c:v>Sep</c:v>
                  </c:pt>
                  <c:pt idx="929">
                    <c:v>Sep</c:v>
                  </c:pt>
                  <c:pt idx="930">
                    <c:v>Sep</c:v>
                  </c:pt>
                  <c:pt idx="931">
                    <c:v>Sep</c:v>
                  </c:pt>
                  <c:pt idx="932">
                    <c:v>Sep</c:v>
                  </c:pt>
                  <c:pt idx="933">
                    <c:v>Sep</c:v>
                  </c:pt>
                  <c:pt idx="934">
                    <c:v>Sep</c:v>
                  </c:pt>
                  <c:pt idx="935">
                    <c:v>Sep</c:v>
                  </c:pt>
                  <c:pt idx="936">
                    <c:v>Sep</c:v>
                  </c:pt>
                  <c:pt idx="937">
                    <c:v>Sep</c:v>
                  </c:pt>
                  <c:pt idx="938">
                    <c:v>Sep</c:v>
                  </c:pt>
                  <c:pt idx="939">
                    <c:v>Sep</c:v>
                  </c:pt>
                  <c:pt idx="940">
                    <c:v>Sep</c:v>
                  </c:pt>
                  <c:pt idx="941">
                    <c:v>Sep</c:v>
                  </c:pt>
                  <c:pt idx="942">
                    <c:v>Sep</c:v>
                  </c:pt>
                  <c:pt idx="943">
                    <c:v>Sep</c:v>
                  </c:pt>
                  <c:pt idx="944">
                    <c:v>Oct</c:v>
                  </c:pt>
                  <c:pt idx="945">
                    <c:v>Oct</c:v>
                  </c:pt>
                  <c:pt idx="946">
                    <c:v>Oct</c:v>
                  </c:pt>
                  <c:pt idx="947">
                    <c:v>Oct</c:v>
                  </c:pt>
                  <c:pt idx="948">
                    <c:v>Oct</c:v>
                  </c:pt>
                  <c:pt idx="949">
                    <c:v>Oct</c:v>
                  </c:pt>
                  <c:pt idx="950">
                    <c:v>Oct</c:v>
                  </c:pt>
                  <c:pt idx="951">
                    <c:v>Oct</c:v>
                  </c:pt>
                  <c:pt idx="952">
                    <c:v>Oct</c:v>
                  </c:pt>
                  <c:pt idx="953">
                    <c:v>Oct</c:v>
                  </c:pt>
                  <c:pt idx="954">
                    <c:v>Oct</c:v>
                  </c:pt>
                  <c:pt idx="955">
                    <c:v>Oct</c:v>
                  </c:pt>
                  <c:pt idx="956">
                    <c:v>Oct</c:v>
                  </c:pt>
                  <c:pt idx="957">
                    <c:v>Oct</c:v>
                  </c:pt>
                  <c:pt idx="958">
                    <c:v>Oct</c:v>
                  </c:pt>
                  <c:pt idx="959">
                    <c:v>Oct</c:v>
                  </c:pt>
                  <c:pt idx="960">
                    <c:v>Oct</c:v>
                  </c:pt>
                  <c:pt idx="961">
                    <c:v>Oct</c:v>
                  </c:pt>
                  <c:pt idx="962">
                    <c:v>Oct</c:v>
                  </c:pt>
                  <c:pt idx="963">
                    <c:v>Oct</c:v>
                  </c:pt>
                  <c:pt idx="964">
                    <c:v>Oct</c:v>
                  </c:pt>
                  <c:pt idx="965">
                    <c:v>Oct</c:v>
                  </c:pt>
                  <c:pt idx="966">
                    <c:v>Oct</c:v>
                  </c:pt>
                  <c:pt idx="967">
                    <c:v>Oct</c:v>
                  </c:pt>
                  <c:pt idx="968">
                    <c:v>Oct</c:v>
                  </c:pt>
                  <c:pt idx="969">
                    <c:v>Oct</c:v>
                  </c:pt>
                  <c:pt idx="970">
                    <c:v>Oct</c:v>
                  </c:pt>
                  <c:pt idx="971">
                    <c:v>Oct</c:v>
                  </c:pt>
                  <c:pt idx="972">
                    <c:v>Oct</c:v>
                  </c:pt>
                  <c:pt idx="973">
                    <c:v>Oct</c:v>
                  </c:pt>
                  <c:pt idx="974">
                    <c:v>Oct</c:v>
                  </c:pt>
                  <c:pt idx="975">
                    <c:v>Nov</c:v>
                  </c:pt>
                  <c:pt idx="976">
                    <c:v>Nov</c:v>
                  </c:pt>
                  <c:pt idx="977">
                    <c:v>Nov</c:v>
                  </c:pt>
                  <c:pt idx="978">
                    <c:v>Nov</c:v>
                  </c:pt>
                  <c:pt idx="979">
                    <c:v>Nov</c:v>
                  </c:pt>
                  <c:pt idx="980">
                    <c:v>Nov</c:v>
                  </c:pt>
                  <c:pt idx="981">
                    <c:v>Nov</c:v>
                  </c:pt>
                  <c:pt idx="982">
                    <c:v>Nov</c:v>
                  </c:pt>
                  <c:pt idx="983">
                    <c:v>Nov</c:v>
                  </c:pt>
                  <c:pt idx="984">
                    <c:v>Nov</c:v>
                  </c:pt>
                  <c:pt idx="985">
                    <c:v>Nov</c:v>
                  </c:pt>
                  <c:pt idx="986">
                    <c:v>Nov</c:v>
                  </c:pt>
                  <c:pt idx="987">
                    <c:v>Nov</c:v>
                  </c:pt>
                  <c:pt idx="988">
                    <c:v>Nov</c:v>
                  </c:pt>
                  <c:pt idx="989">
                    <c:v>Nov</c:v>
                  </c:pt>
                  <c:pt idx="990">
                    <c:v>Nov</c:v>
                  </c:pt>
                  <c:pt idx="991">
                    <c:v>Nov</c:v>
                  </c:pt>
                  <c:pt idx="992">
                    <c:v>Nov</c:v>
                  </c:pt>
                  <c:pt idx="993">
                    <c:v>Nov</c:v>
                  </c:pt>
                  <c:pt idx="994">
                    <c:v>Nov</c:v>
                  </c:pt>
                  <c:pt idx="995">
                    <c:v>Nov</c:v>
                  </c:pt>
                  <c:pt idx="996">
                    <c:v>Nov</c:v>
                  </c:pt>
                  <c:pt idx="997">
                    <c:v>Nov</c:v>
                  </c:pt>
                  <c:pt idx="998">
                    <c:v>Nov</c:v>
                  </c:pt>
                  <c:pt idx="999">
                    <c:v>Nov</c:v>
                  </c:pt>
                  <c:pt idx="1000">
                    <c:v>Nov</c:v>
                  </c:pt>
                  <c:pt idx="1001">
                    <c:v>Nov</c:v>
                  </c:pt>
                  <c:pt idx="1002">
                    <c:v>Nov</c:v>
                  </c:pt>
                  <c:pt idx="1003">
                    <c:v>Nov</c:v>
                  </c:pt>
                  <c:pt idx="1004">
                    <c:v>Nov</c:v>
                  </c:pt>
                  <c:pt idx="1005">
                    <c:v>Dec</c:v>
                  </c:pt>
                  <c:pt idx="1006">
                    <c:v>Dec</c:v>
                  </c:pt>
                  <c:pt idx="1007">
                    <c:v>Dec</c:v>
                  </c:pt>
                  <c:pt idx="1008">
                    <c:v>Dec</c:v>
                  </c:pt>
                  <c:pt idx="1009">
                    <c:v>Dec</c:v>
                  </c:pt>
                  <c:pt idx="1010">
                    <c:v>Dec</c:v>
                  </c:pt>
                  <c:pt idx="1011">
                    <c:v>Dec</c:v>
                  </c:pt>
                  <c:pt idx="1012">
                    <c:v>Dec</c:v>
                  </c:pt>
                  <c:pt idx="1013">
                    <c:v>Dec</c:v>
                  </c:pt>
                  <c:pt idx="1014">
                    <c:v>Dec</c:v>
                  </c:pt>
                  <c:pt idx="1015">
                    <c:v>Dec</c:v>
                  </c:pt>
                  <c:pt idx="1016">
                    <c:v>Dec</c:v>
                  </c:pt>
                  <c:pt idx="1017">
                    <c:v>Dec</c:v>
                  </c:pt>
                  <c:pt idx="1018">
                    <c:v>Dec</c:v>
                  </c:pt>
                  <c:pt idx="1019">
                    <c:v>Dec</c:v>
                  </c:pt>
                  <c:pt idx="1020">
                    <c:v>Dec</c:v>
                  </c:pt>
                  <c:pt idx="1021">
                    <c:v>Dec</c:v>
                  </c:pt>
                  <c:pt idx="1022">
                    <c:v>Dec</c:v>
                  </c:pt>
                  <c:pt idx="1023">
                    <c:v>Dec</c:v>
                  </c:pt>
                  <c:pt idx="1024">
                    <c:v>Dec</c:v>
                  </c:pt>
                  <c:pt idx="1025">
                    <c:v>Dec</c:v>
                  </c:pt>
                  <c:pt idx="1026">
                    <c:v>Dec</c:v>
                  </c:pt>
                  <c:pt idx="1027">
                    <c:v>Dec</c:v>
                  </c:pt>
                  <c:pt idx="1028">
                    <c:v>Dec</c:v>
                  </c:pt>
                  <c:pt idx="1029">
                    <c:v>Dec</c:v>
                  </c:pt>
                  <c:pt idx="1030">
                    <c:v>Dec</c:v>
                  </c:pt>
                  <c:pt idx="1031">
                    <c:v>Dec</c:v>
                  </c:pt>
                  <c:pt idx="1032">
                    <c:v>Dec</c:v>
                  </c:pt>
                  <c:pt idx="1033">
                    <c:v>Dec</c:v>
                  </c:pt>
                  <c:pt idx="1034">
                    <c:v>Dec</c:v>
                  </c:pt>
                  <c:pt idx="1035">
                    <c:v>Dec</c:v>
                  </c:pt>
                  <c:pt idx="1036">
                    <c:v>Jan</c:v>
                  </c:pt>
                  <c:pt idx="1037">
                    <c:v>Jan</c:v>
                  </c:pt>
                  <c:pt idx="1038">
                    <c:v>Jan</c:v>
                  </c:pt>
                  <c:pt idx="1039">
                    <c:v>Jan</c:v>
                  </c:pt>
                  <c:pt idx="1040">
                    <c:v>Jan</c:v>
                  </c:pt>
                  <c:pt idx="1041">
                    <c:v>Jan</c:v>
                  </c:pt>
                  <c:pt idx="1042">
                    <c:v>Jan</c:v>
                  </c:pt>
                  <c:pt idx="1043">
                    <c:v>Jan</c:v>
                  </c:pt>
                  <c:pt idx="1044">
                    <c:v>Jan</c:v>
                  </c:pt>
                  <c:pt idx="1045">
                    <c:v>Jan</c:v>
                  </c:pt>
                  <c:pt idx="1046">
                    <c:v>Jan</c:v>
                  </c:pt>
                  <c:pt idx="1047">
                    <c:v>Jan</c:v>
                  </c:pt>
                  <c:pt idx="1048">
                    <c:v>Jan</c:v>
                  </c:pt>
                  <c:pt idx="1049">
                    <c:v>Jan</c:v>
                  </c:pt>
                  <c:pt idx="1050">
                    <c:v>Jan</c:v>
                  </c:pt>
                  <c:pt idx="1051">
                    <c:v>Jan</c:v>
                  </c:pt>
                  <c:pt idx="1052">
                    <c:v>Jan</c:v>
                  </c:pt>
                  <c:pt idx="1053">
                    <c:v>Jan</c:v>
                  </c:pt>
                  <c:pt idx="1054">
                    <c:v>Jan</c:v>
                  </c:pt>
                  <c:pt idx="1055">
                    <c:v>Jan</c:v>
                  </c:pt>
                  <c:pt idx="1056">
                    <c:v>Jan</c:v>
                  </c:pt>
                  <c:pt idx="1057">
                    <c:v>Jan</c:v>
                  </c:pt>
                  <c:pt idx="1058">
                    <c:v>Jan</c:v>
                  </c:pt>
                  <c:pt idx="1059">
                    <c:v>Jan</c:v>
                  </c:pt>
                  <c:pt idx="1060">
                    <c:v>Jan</c:v>
                  </c:pt>
                  <c:pt idx="1061">
                    <c:v>Jan</c:v>
                  </c:pt>
                  <c:pt idx="1062">
                    <c:v>Jan</c:v>
                  </c:pt>
                  <c:pt idx="1063">
                    <c:v>Jan</c:v>
                  </c:pt>
                  <c:pt idx="1064">
                    <c:v>Jan</c:v>
                  </c:pt>
                  <c:pt idx="1065">
                    <c:v>Jan</c:v>
                  </c:pt>
                  <c:pt idx="1066">
                    <c:v>Jan</c:v>
                  </c:pt>
                  <c:pt idx="1067">
                    <c:v>Feb</c:v>
                  </c:pt>
                  <c:pt idx="1068">
                    <c:v>Feb</c:v>
                  </c:pt>
                  <c:pt idx="1069">
                    <c:v>Feb</c:v>
                  </c:pt>
                  <c:pt idx="1070">
                    <c:v>Feb</c:v>
                  </c:pt>
                  <c:pt idx="1071">
                    <c:v>Feb</c:v>
                  </c:pt>
                  <c:pt idx="1072">
                    <c:v>Feb</c:v>
                  </c:pt>
                  <c:pt idx="1073">
                    <c:v>Feb</c:v>
                  </c:pt>
                  <c:pt idx="1074">
                    <c:v>Feb</c:v>
                  </c:pt>
                  <c:pt idx="1075">
                    <c:v>Feb</c:v>
                  </c:pt>
                  <c:pt idx="1076">
                    <c:v>Feb</c:v>
                  </c:pt>
                  <c:pt idx="1077">
                    <c:v>Feb</c:v>
                  </c:pt>
                  <c:pt idx="1078">
                    <c:v>Feb</c:v>
                  </c:pt>
                  <c:pt idx="1079">
                    <c:v>Feb</c:v>
                  </c:pt>
                  <c:pt idx="1080">
                    <c:v>Feb</c:v>
                  </c:pt>
                  <c:pt idx="1081">
                    <c:v>Feb</c:v>
                  </c:pt>
                  <c:pt idx="1082">
                    <c:v>Feb</c:v>
                  </c:pt>
                  <c:pt idx="1083">
                    <c:v>Feb</c:v>
                  </c:pt>
                  <c:pt idx="1084">
                    <c:v>Feb</c:v>
                  </c:pt>
                  <c:pt idx="1085">
                    <c:v>Feb</c:v>
                  </c:pt>
                  <c:pt idx="1086">
                    <c:v>Feb</c:v>
                  </c:pt>
                  <c:pt idx="1087">
                    <c:v>Feb</c:v>
                  </c:pt>
                  <c:pt idx="1088">
                    <c:v>Feb</c:v>
                  </c:pt>
                  <c:pt idx="1089">
                    <c:v>Feb</c:v>
                  </c:pt>
                  <c:pt idx="1090">
                    <c:v>Feb</c:v>
                  </c:pt>
                  <c:pt idx="1091">
                    <c:v>Feb</c:v>
                  </c:pt>
                  <c:pt idx="1092">
                    <c:v>Feb</c:v>
                  </c:pt>
                  <c:pt idx="1093">
                    <c:v>Feb</c:v>
                  </c:pt>
                  <c:pt idx="1094">
                    <c:v>Feb</c:v>
                  </c:pt>
                  <c:pt idx="1095">
                    <c:v>Mar</c:v>
                  </c:pt>
                  <c:pt idx="1096">
                    <c:v>Mar</c:v>
                  </c:pt>
                  <c:pt idx="1097">
                    <c:v>Mar</c:v>
                  </c:pt>
                  <c:pt idx="1098">
                    <c:v>Mar</c:v>
                  </c:pt>
                  <c:pt idx="1099">
                    <c:v>Mar</c:v>
                  </c:pt>
                  <c:pt idx="1100">
                    <c:v>Mar</c:v>
                  </c:pt>
                  <c:pt idx="1101">
                    <c:v>Mar</c:v>
                  </c:pt>
                  <c:pt idx="1102">
                    <c:v>Mar</c:v>
                  </c:pt>
                  <c:pt idx="1103">
                    <c:v>Mar</c:v>
                  </c:pt>
                  <c:pt idx="1104">
                    <c:v>Mar</c:v>
                  </c:pt>
                  <c:pt idx="1105">
                    <c:v>Mar</c:v>
                  </c:pt>
                  <c:pt idx="1106">
                    <c:v>Mar</c:v>
                  </c:pt>
                  <c:pt idx="1107">
                    <c:v>Mar</c:v>
                  </c:pt>
                  <c:pt idx="1108">
                    <c:v>Mar</c:v>
                  </c:pt>
                  <c:pt idx="1109">
                    <c:v>Mar</c:v>
                  </c:pt>
                  <c:pt idx="1110">
                    <c:v>Mar</c:v>
                  </c:pt>
                  <c:pt idx="1111">
                    <c:v>Mar</c:v>
                  </c:pt>
                  <c:pt idx="1112">
                    <c:v>Mar</c:v>
                  </c:pt>
                  <c:pt idx="1113">
                    <c:v>Mar</c:v>
                  </c:pt>
                  <c:pt idx="1114">
                    <c:v>Mar</c:v>
                  </c:pt>
                  <c:pt idx="1115">
                    <c:v>Mar</c:v>
                  </c:pt>
                  <c:pt idx="1116">
                    <c:v>Mar</c:v>
                  </c:pt>
                  <c:pt idx="1117">
                    <c:v>Mar</c:v>
                  </c:pt>
                  <c:pt idx="1118">
                    <c:v>Mar</c:v>
                  </c:pt>
                  <c:pt idx="1119">
                    <c:v>Mar</c:v>
                  </c:pt>
                  <c:pt idx="1120">
                    <c:v>Mar</c:v>
                  </c:pt>
                  <c:pt idx="1121">
                    <c:v>Mar</c:v>
                  </c:pt>
                  <c:pt idx="1122">
                    <c:v>Mar</c:v>
                  </c:pt>
                  <c:pt idx="1123">
                    <c:v>Mar</c:v>
                  </c:pt>
                  <c:pt idx="1124">
                    <c:v>Mar</c:v>
                  </c:pt>
                  <c:pt idx="1125">
                    <c:v>Mar</c:v>
                  </c:pt>
                  <c:pt idx="1126">
                    <c:v>Apr</c:v>
                  </c:pt>
                  <c:pt idx="1127">
                    <c:v>Apr</c:v>
                  </c:pt>
                  <c:pt idx="1128">
                    <c:v>Apr</c:v>
                  </c:pt>
                  <c:pt idx="1129">
                    <c:v>Apr</c:v>
                  </c:pt>
                  <c:pt idx="1130">
                    <c:v>Apr</c:v>
                  </c:pt>
                  <c:pt idx="1131">
                    <c:v>Apr</c:v>
                  </c:pt>
                  <c:pt idx="1132">
                    <c:v>Apr</c:v>
                  </c:pt>
                  <c:pt idx="1133">
                    <c:v>Apr</c:v>
                  </c:pt>
                  <c:pt idx="1134">
                    <c:v>Apr</c:v>
                  </c:pt>
                  <c:pt idx="1135">
                    <c:v>Apr</c:v>
                  </c:pt>
                  <c:pt idx="1136">
                    <c:v>Apr</c:v>
                  </c:pt>
                  <c:pt idx="1137">
                    <c:v>Apr</c:v>
                  </c:pt>
                  <c:pt idx="1138">
                    <c:v>Apr</c:v>
                  </c:pt>
                  <c:pt idx="1139">
                    <c:v>Apr</c:v>
                  </c:pt>
                  <c:pt idx="1140">
                    <c:v>Apr</c:v>
                  </c:pt>
                  <c:pt idx="1141">
                    <c:v>Apr</c:v>
                  </c:pt>
                  <c:pt idx="1142">
                    <c:v>Apr</c:v>
                  </c:pt>
                  <c:pt idx="1143">
                    <c:v>Apr</c:v>
                  </c:pt>
                  <c:pt idx="1144">
                    <c:v>Apr</c:v>
                  </c:pt>
                  <c:pt idx="1145">
                    <c:v>Apr</c:v>
                  </c:pt>
                  <c:pt idx="1146">
                    <c:v>Apr</c:v>
                  </c:pt>
                  <c:pt idx="1147">
                    <c:v>Apr</c:v>
                  </c:pt>
                  <c:pt idx="1148">
                    <c:v>Apr</c:v>
                  </c:pt>
                  <c:pt idx="1149">
                    <c:v>Apr</c:v>
                  </c:pt>
                  <c:pt idx="1150">
                    <c:v>Apr</c:v>
                  </c:pt>
                  <c:pt idx="1151">
                    <c:v>Apr</c:v>
                  </c:pt>
                  <c:pt idx="1152">
                    <c:v>Apr</c:v>
                  </c:pt>
                  <c:pt idx="1153">
                    <c:v>Apr</c:v>
                  </c:pt>
                  <c:pt idx="1154">
                    <c:v>Apr</c:v>
                  </c:pt>
                  <c:pt idx="1155">
                    <c:v>Apr</c:v>
                  </c:pt>
                  <c:pt idx="1156">
                    <c:v>May</c:v>
                  </c:pt>
                  <c:pt idx="1157">
                    <c:v>May</c:v>
                  </c:pt>
                  <c:pt idx="1158">
                    <c:v>May</c:v>
                  </c:pt>
                  <c:pt idx="1159">
                    <c:v>May</c:v>
                  </c:pt>
                  <c:pt idx="1160">
                    <c:v>May</c:v>
                  </c:pt>
                  <c:pt idx="1161">
                    <c:v>May</c:v>
                  </c:pt>
                  <c:pt idx="1162">
                    <c:v>May</c:v>
                  </c:pt>
                  <c:pt idx="1163">
                    <c:v>May</c:v>
                  </c:pt>
                  <c:pt idx="1164">
                    <c:v>May</c:v>
                  </c:pt>
                  <c:pt idx="1165">
                    <c:v>May</c:v>
                  </c:pt>
                  <c:pt idx="1166">
                    <c:v>May</c:v>
                  </c:pt>
                  <c:pt idx="1167">
                    <c:v>May</c:v>
                  </c:pt>
                  <c:pt idx="1168">
                    <c:v>May</c:v>
                  </c:pt>
                  <c:pt idx="1169">
                    <c:v>May</c:v>
                  </c:pt>
                  <c:pt idx="1170">
                    <c:v>May</c:v>
                  </c:pt>
                  <c:pt idx="1171">
                    <c:v>May</c:v>
                  </c:pt>
                  <c:pt idx="1172">
                    <c:v>May</c:v>
                  </c:pt>
                  <c:pt idx="1173">
                    <c:v>May</c:v>
                  </c:pt>
                  <c:pt idx="1174">
                    <c:v>May</c:v>
                  </c:pt>
                  <c:pt idx="1175">
                    <c:v>May</c:v>
                  </c:pt>
                  <c:pt idx="1176">
                    <c:v>May</c:v>
                  </c:pt>
                  <c:pt idx="1177">
                    <c:v>May</c:v>
                  </c:pt>
                  <c:pt idx="1178">
                    <c:v>May</c:v>
                  </c:pt>
                  <c:pt idx="1179">
                    <c:v>May</c:v>
                  </c:pt>
                  <c:pt idx="1180">
                    <c:v>May</c:v>
                  </c:pt>
                  <c:pt idx="1181">
                    <c:v>May</c:v>
                  </c:pt>
                  <c:pt idx="1182">
                    <c:v>May</c:v>
                  </c:pt>
                  <c:pt idx="1183">
                    <c:v>May</c:v>
                  </c:pt>
                  <c:pt idx="1184">
                    <c:v>May</c:v>
                  </c:pt>
                  <c:pt idx="1185">
                    <c:v>May</c:v>
                  </c:pt>
                  <c:pt idx="1186">
                    <c:v>May</c:v>
                  </c:pt>
                  <c:pt idx="1187">
                    <c:v>Jun</c:v>
                  </c:pt>
                  <c:pt idx="1188">
                    <c:v>Jun</c:v>
                  </c:pt>
                  <c:pt idx="1189">
                    <c:v>Jun</c:v>
                  </c:pt>
                  <c:pt idx="1190">
                    <c:v>Jun</c:v>
                  </c:pt>
                  <c:pt idx="1191">
                    <c:v>Jun</c:v>
                  </c:pt>
                  <c:pt idx="1192">
                    <c:v>Jun</c:v>
                  </c:pt>
                  <c:pt idx="1193">
                    <c:v>Jun</c:v>
                  </c:pt>
                  <c:pt idx="1194">
                    <c:v>Jun</c:v>
                  </c:pt>
                  <c:pt idx="1195">
                    <c:v>Jun</c:v>
                  </c:pt>
                  <c:pt idx="1196">
                    <c:v>Jun</c:v>
                  </c:pt>
                  <c:pt idx="1197">
                    <c:v>Jun</c:v>
                  </c:pt>
                  <c:pt idx="1198">
                    <c:v>Jun</c:v>
                  </c:pt>
                  <c:pt idx="1199">
                    <c:v>Jun</c:v>
                  </c:pt>
                  <c:pt idx="1200">
                    <c:v>Jun</c:v>
                  </c:pt>
                  <c:pt idx="1201">
                    <c:v>Jun</c:v>
                  </c:pt>
                  <c:pt idx="1202">
                    <c:v>Jun</c:v>
                  </c:pt>
                  <c:pt idx="1203">
                    <c:v>Jun</c:v>
                  </c:pt>
                  <c:pt idx="1204">
                    <c:v>Jun</c:v>
                  </c:pt>
                  <c:pt idx="1205">
                    <c:v>Jun</c:v>
                  </c:pt>
                  <c:pt idx="1206">
                    <c:v>Jun</c:v>
                  </c:pt>
                  <c:pt idx="1207">
                    <c:v>Jun</c:v>
                  </c:pt>
                  <c:pt idx="1208">
                    <c:v>Jun</c:v>
                  </c:pt>
                  <c:pt idx="1209">
                    <c:v>Jun</c:v>
                  </c:pt>
                  <c:pt idx="1210">
                    <c:v>Jun</c:v>
                  </c:pt>
                  <c:pt idx="1211">
                    <c:v>Jun</c:v>
                  </c:pt>
                  <c:pt idx="1212">
                    <c:v>Jun</c:v>
                  </c:pt>
                  <c:pt idx="1213">
                    <c:v>Jun</c:v>
                  </c:pt>
                  <c:pt idx="1214">
                    <c:v>Jun</c:v>
                  </c:pt>
                  <c:pt idx="1215">
                    <c:v>Jun</c:v>
                  </c:pt>
                  <c:pt idx="1216">
                    <c:v>Jun</c:v>
                  </c:pt>
                  <c:pt idx="1217">
                    <c:v>Jul</c:v>
                  </c:pt>
                  <c:pt idx="1218">
                    <c:v>Jul</c:v>
                  </c:pt>
                  <c:pt idx="1219">
                    <c:v>Jul</c:v>
                  </c:pt>
                  <c:pt idx="1220">
                    <c:v>Jul</c:v>
                  </c:pt>
                  <c:pt idx="1221">
                    <c:v>Jul</c:v>
                  </c:pt>
                  <c:pt idx="1222">
                    <c:v>Jul</c:v>
                  </c:pt>
                  <c:pt idx="1223">
                    <c:v>Jul</c:v>
                  </c:pt>
                  <c:pt idx="1224">
                    <c:v>Jul</c:v>
                  </c:pt>
                  <c:pt idx="1225">
                    <c:v>Jul</c:v>
                  </c:pt>
                  <c:pt idx="1226">
                    <c:v>Jul</c:v>
                  </c:pt>
                  <c:pt idx="1227">
                    <c:v>Jul</c:v>
                  </c:pt>
                  <c:pt idx="1228">
                    <c:v>Jul</c:v>
                  </c:pt>
                  <c:pt idx="1229">
                    <c:v>Jul</c:v>
                  </c:pt>
                  <c:pt idx="1230">
                    <c:v>Jul</c:v>
                  </c:pt>
                  <c:pt idx="1231">
                    <c:v>Jul</c:v>
                  </c:pt>
                  <c:pt idx="1232">
                    <c:v>Jul</c:v>
                  </c:pt>
                  <c:pt idx="1233">
                    <c:v>Jul</c:v>
                  </c:pt>
                  <c:pt idx="1234">
                    <c:v>Jul</c:v>
                  </c:pt>
                  <c:pt idx="1235">
                    <c:v>Jul</c:v>
                  </c:pt>
                  <c:pt idx="1236">
                    <c:v>Jul</c:v>
                  </c:pt>
                  <c:pt idx="1237">
                    <c:v>Jul</c:v>
                  </c:pt>
                  <c:pt idx="1238">
                    <c:v>Jul</c:v>
                  </c:pt>
                  <c:pt idx="1239">
                    <c:v>Jul</c:v>
                  </c:pt>
                  <c:pt idx="1240">
                    <c:v>Jul</c:v>
                  </c:pt>
                  <c:pt idx="1241">
                    <c:v>Jul</c:v>
                  </c:pt>
                  <c:pt idx="1242">
                    <c:v>Jul</c:v>
                  </c:pt>
                  <c:pt idx="1243">
                    <c:v>Jul</c:v>
                  </c:pt>
                  <c:pt idx="1244">
                    <c:v>Jul</c:v>
                  </c:pt>
                  <c:pt idx="1245">
                    <c:v>Jul</c:v>
                  </c:pt>
                  <c:pt idx="1246">
                    <c:v>Jul</c:v>
                  </c:pt>
                  <c:pt idx="1247">
                    <c:v>Jul</c:v>
                  </c:pt>
                  <c:pt idx="1248">
                    <c:v>Aug</c:v>
                  </c:pt>
                  <c:pt idx="1249">
                    <c:v>Aug</c:v>
                  </c:pt>
                  <c:pt idx="1250">
                    <c:v>Aug</c:v>
                  </c:pt>
                  <c:pt idx="1251">
                    <c:v>Aug</c:v>
                  </c:pt>
                  <c:pt idx="1252">
                    <c:v>Aug</c:v>
                  </c:pt>
                  <c:pt idx="1253">
                    <c:v>Aug</c:v>
                  </c:pt>
                  <c:pt idx="1254">
                    <c:v>Aug</c:v>
                  </c:pt>
                  <c:pt idx="1255">
                    <c:v>Aug</c:v>
                  </c:pt>
                  <c:pt idx="1256">
                    <c:v>Aug</c:v>
                  </c:pt>
                  <c:pt idx="1257">
                    <c:v>Aug</c:v>
                  </c:pt>
                  <c:pt idx="1258">
                    <c:v>Aug</c:v>
                  </c:pt>
                  <c:pt idx="1259">
                    <c:v>Aug</c:v>
                  </c:pt>
                  <c:pt idx="1260">
                    <c:v>Aug</c:v>
                  </c:pt>
                  <c:pt idx="1261">
                    <c:v>Aug</c:v>
                  </c:pt>
                  <c:pt idx="1262">
                    <c:v>Aug</c:v>
                  </c:pt>
                  <c:pt idx="1263">
                    <c:v>Aug</c:v>
                  </c:pt>
                  <c:pt idx="1264">
                    <c:v>Aug</c:v>
                  </c:pt>
                  <c:pt idx="1265">
                    <c:v>Aug</c:v>
                  </c:pt>
                  <c:pt idx="1266">
                    <c:v>Aug</c:v>
                  </c:pt>
                  <c:pt idx="1267">
                    <c:v>Aug</c:v>
                  </c:pt>
                  <c:pt idx="1268">
                    <c:v>Aug</c:v>
                  </c:pt>
                  <c:pt idx="1269">
                    <c:v>Aug</c:v>
                  </c:pt>
                  <c:pt idx="1270">
                    <c:v>Aug</c:v>
                  </c:pt>
                  <c:pt idx="1271">
                    <c:v>Aug</c:v>
                  </c:pt>
                  <c:pt idx="1272">
                    <c:v>Aug</c:v>
                  </c:pt>
                  <c:pt idx="1273">
                    <c:v>Aug</c:v>
                  </c:pt>
                  <c:pt idx="1274">
                    <c:v>Aug</c:v>
                  </c:pt>
                  <c:pt idx="1275">
                    <c:v>Aug</c:v>
                  </c:pt>
                  <c:pt idx="1276">
                    <c:v>Aug</c:v>
                  </c:pt>
                  <c:pt idx="1277">
                    <c:v>Aug</c:v>
                  </c:pt>
                  <c:pt idx="1278">
                    <c:v>Aug</c:v>
                  </c:pt>
                  <c:pt idx="1279">
                    <c:v>Sep</c:v>
                  </c:pt>
                  <c:pt idx="1280">
                    <c:v>Sep</c:v>
                  </c:pt>
                  <c:pt idx="1281">
                    <c:v>Sep</c:v>
                  </c:pt>
                  <c:pt idx="1282">
                    <c:v>Sep</c:v>
                  </c:pt>
                  <c:pt idx="1283">
                    <c:v>Sep</c:v>
                  </c:pt>
                  <c:pt idx="1284">
                    <c:v>Sep</c:v>
                  </c:pt>
                  <c:pt idx="1285">
                    <c:v>Sep</c:v>
                  </c:pt>
                  <c:pt idx="1286">
                    <c:v>Sep</c:v>
                  </c:pt>
                  <c:pt idx="1287">
                    <c:v>Sep</c:v>
                  </c:pt>
                  <c:pt idx="1288">
                    <c:v>Sep</c:v>
                  </c:pt>
                  <c:pt idx="1289">
                    <c:v>Sep</c:v>
                  </c:pt>
                  <c:pt idx="1290">
                    <c:v>Sep</c:v>
                  </c:pt>
                  <c:pt idx="1291">
                    <c:v>Sep</c:v>
                  </c:pt>
                  <c:pt idx="1292">
                    <c:v>Sep</c:v>
                  </c:pt>
                  <c:pt idx="1293">
                    <c:v>Sep</c:v>
                  </c:pt>
                  <c:pt idx="1294">
                    <c:v>Sep</c:v>
                  </c:pt>
                  <c:pt idx="1295">
                    <c:v>Sep</c:v>
                  </c:pt>
                  <c:pt idx="1296">
                    <c:v>Sep</c:v>
                  </c:pt>
                  <c:pt idx="1297">
                    <c:v>Sep</c:v>
                  </c:pt>
                  <c:pt idx="1298">
                    <c:v>Sep</c:v>
                  </c:pt>
                  <c:pt idx="1299">
                    <c:v>Sep</c:v>
                  </c:pt>
                  <c:pt idx="1300">
                    <c:v>Sep</c:v>
                  </c:pt>
                  <c:pt idx="1301">
                    <c:v>Sep</c:v>
                  </c:pt>
                  <c:pt idx="1302">
                    <c:v>Sep</c:v>
                  </c:pt>
                  <c:pt idx="1303">
                    <c:v>Sep</c:v>
                  </c:pt>
                  <c:pt idx="1304">
                    <c:v>Sep</c:v>
                  </c:pt>
                  <c:pt idx="1305">
                    <c:v>Sep</c:v>
                  </c:pt>
                  <c:pt idx="1306">
                    <c:v>Sep</c:v>
                  </c:pt>
                  <c:pt idx="1307">
                    <c:v>Sep</c:v>
                  </c:pt>
                  <c:pt idx="1308">
                    <c:v>Sep</c:v>
                  </c:pt>
                  <c:pt idx="1309">
                    <c:v>Oct</c:v>
                  </c:pt>
                  <c:pt idx="1310">
                    <c:v>Oct</c:v>
                  </c:pt>
                  <c:pt idx="1311">
                    <c:v>Oct</c:v>
                  </c:pt>
                  <c:pt idx="1312">
                    <c:v>Oct</c:v>
                  </c:pt>
                  <c:pt idx="1313">
                    <c:v>Oct</c:v>
                  </c:pt>
                  <c:pt idx="1314">
                    <c:v>Oct</c:v>
                  </c:pt>
                  <c:pt idx="1315">
                    <c:v>Oct</c:v>
                  </c:pt>
                  <c:pt idx="1316">
                    <c:v>Oct</c:v>
                  </c:pt>
                  <c:pt idx="1317">
                    <c:v>Oct</c:v>
                  </c:pt>
                  <c:pt idx="1318">
                    <c:v>Oct</c:v>
                  </c:pt>
                  <c:pt idx="1319">
                    <c:v>Oct</c:v>
                  </c:pt>
                  <c:pt idx="1320">
                    <c:v>Oct</c:v>
                  </c:pt>
                  <c:pt idx="1321">
                    <c:v>Oct</c:v>
                  </c:pt>
                  <c:pt idx="1322">
                    <c:v>Oct</c:v>
                  </c:pt>
                  <c:pt idx="1323">
                    <c:v>Oct</c:v>
                  </c:pt>
                  <c:pt idx="1324">
                    <c:v>Oct</c:v>
                  </c:pt>
                  <c:pt idx="1325">
                    <c:v>Oct</c:v>
                  </c:pt>
                  <c:pt idx="1326">
                    <c:v>Oct</c:v>
                  </c:pt>
                  <c:pt idx="1327">
                    <c:v>Oct</c:v>
                  </c:pt>
                  <c:pt idx="1328">
                    <c:v>Oct</c:v>
                  </c:pt>
                  <c:pt idx="1329">
                    <c:v>Oct</c:v>
                  </c:pt>
                  <c:pt idx="1330">
                    <c:v>Oct</c:v>
                  </c:pt>
                  <c:pt idx="1331">
                    <c:v>Oct</c:v>
                  </c:pt>
                  <c:pt idx="1332">
                    <c:v>Oct</c:v>
                  </c:pt>
                  <c:pt idx="1333">
                    <c:v>Oct</c:v>
                  </c:pt>
                  <c:pt idx="1334">
                    <c:v>Oct</c:v>
                  </c:pt>
                  <c:pt idx="1335">
                    <c:v>Oct</c:v>
                  </c:pt>
                  <c:pt idx="1336">
                    <c:v>Oct</c:v>
                  </c:pt>
                  <c:pt idx="1337">
                    <c:v>Oct</c:v>
                  </c:pt>
                  <c:pt idx="1338">
                    <c:v>Oct</c:v>
                  </c:pt>
                  <c:pt idx="1339">
                    <c:v>Oct</c:v>
                  </c:pt>
                  <c:pt idx="1340">
                    <c:v>Nov</c:v>
                  </c:pt>
                  <c:pt idx="1341">
                    <c:v>Nov</c:v>
                  </c:pt>
                  <c:pt idx="1342">
                    <c:v>Nov</c:v>
                  </c:pt>
                  <c:pt idx="1343">
                    <c:v>Nov</c:v>
                  </c:pt>
                  <c:pt idx="1344">
                    <c:v>Nov</c:v>
                  </c:pt>
                  <c:pt idx="1345">
                    <c:v>Nov</c:v>
                  </c:pt>
                  <c:pt idx="1346">
                    <c:v>Nov</c:v>
                  </c:pt>
                  <c:pt idx="1347">
                    <c:v>Nov</c:v>
                  </c:pt>
                  <c:pt idx="1348">
                    <c:v>Nov</c:v>
                  </c:pt>
                  <c:pt idx="1349">
                    <c:v>Nov</c:v>
                  </c:pt>
                  <c:pt idx="1350">
                    <c:v>Nov</c:v>
                  </c:pt>
                  <c:pt idx="1351">
                    <c:v>Nov</c:v>
                  </c:pt>
                  <c:pt idx="1352">
                    <c:v>Nov</c:v>
                  </c:pt>
                  <c:pt idx="1353">
                    <c:v>Nov</c:v>
                  </c:pt>
                  <c:pt idx="1354">
                    <c:v>Nov</c:v>
                  </c:pt>
                  <c:pt idx="1355">
                    <c:v>Nov</c:v>
                  </c:pt>
                  <c:pt idx="1356">
                    <c:v>Nov</c:v>
                  </c:pt>
                  <c:pt idx="1357">
                    <c:v>Nov</c:v>
                  </c:pt>
                  <c:pt idx="1358">
                    <c:v>Nov</c:v>
                  </c:pt>
                  <c:pt idx="1359">
                    <c:v>Nov</c:v>
                  </c:pt>
                  <c:pt idx="1360">
                    <c:v>Nov</c:v>
                  </c:pt>
                  <c:pt idx="1361">
                    <c:v>Nov</c:v>
                  </c:pt>
                  <c:pt idx="1362">
                    <c:v>Nov</c:v>
                  </c:pt>
                  <c:pt idx="1363">
                    <c:v>Nov</c:v>
                  </c:pt>
                  <c:pt idx="1364">
                    <c:v>Nov</c:v>
                  </c:pt>
                  <c:pt idx="1365">
                    <c:v>Nov</c:v>
                  </c:pt>
                  <c:pt idx="1366">
                    <c:v>Nov</c:v>
                  </c:pt>
                  <c:pt idx="1367">
                    <c:v>Nov</c:v>
                  </c:pt>
                  <c:pt idx="1368">
                    <c:v>Nov</c:v>
                  </c:pt>
                  <c:pt idx="1369">
                    <c:v>Nov</c:v>
                  </c:pt>
                  <c:pt idx="1370">
                    <c:v>Dec</c:v>
                  </c:pt>
                  <c:pt idx="1371">
                    <c:v>Dec</c:v>
                  </c:pt>
                  <c:pt idx="1372">
                    <c:v>Dec</c:v>
                  </c:pt>
                  <c:pt idx="1373">
                    <c:v>Dec</c:v>
                  </c:pt>
                  <c:pt idx="1374">
                    <c:v>Dec</c:v>
                  </c:pt>
                  <c:pt idx="1375">
                    <c:v>Dec</c:v>
                  </c:pt>
                  <c:pt idx="1376">
                    <c:v>Dec</c:v>
                  </c:pt>
                  <c:pt idx="1377">
                    <c:v>Dec</c:v>
                  </c:pt>
                  <c:pt idx="1378">
                    <c:v>Dec</c:v>
                  </c:pt>
                  <c:pt idx="1379">
                    <c:v>Dec</c:v>
                  </c:pt>
                  <c:pt idx="1380">
                    <c:v>Dec</c:v>
                  </c:pt>
                  <c:pt idx="1381">
                    <c:v>Dec</c:v>
                  </c:pt>
                  <c:pt idx="1382">
                    <c:v>Dec</c:v>
                  </c:pt>
                  <c:pt idx="1383">
                    <c:v>Dec</c:v>
                  </c:pt>
                  <c:pt idx="1384">
                    <c:v>Dec</c:v>
                  </c:pt>
                  <c:pt idx="1385">
                    <c:v>Dec</c:v>
                  </c:pt>
                  <c:pt idx="1386">
                    <c:v>Dec</c:v>
                  </c:pt>
                  <c:pt idx="1387">
                    <c:v>Dec</c:v>
                  </c:pt>
                  <c:pt idx="1388">
                    <c:v>Dec</c:v>
                  </c:pt>
                  <c:pt idx="1389">
                    <c:v>Dec</c:v>
                  </c:pt>
                  <c:pt idx="1390">
                    <c:v>Dec</c:v>
                  </c:pt>
                  <c:pt idx="1391">
                    <c:v>Dec</c:v>
                  </c:pt>
                  <c:pt idx="1392">
                    <c:v>Dec</c:v>
                  </c:pt>
                  <c:pt idx="1393">
                    <c:v>Dec</c:v>
                  </c:pt>
                  <c:pt idx="1394">
                    <c:v>Dec</c:v>
                  </c:pt>
                  <c:pt idx="1395">
                    <c:v>Dec</c:v>
                  </c:pt>
                  <c:pt idx="1396">
                    <c:v>Dec</c:v>
                  </c:pt>
                  <c:pt idx="1397">
                    <c:v>Dec</c:v>
                  </c:pt>
                  <c:pt idx="1398">
                    <c:v>Dec</c:v>
                  </c:pt>
                  <c:pt idx="1399">
                    <c:v>Dec</c:v>
                  </c:pt>
                  <c:pt idx="1400">
                    <c:v>Dec</c:v>
                  </c:pt>
                  <c:pt idx="1401">
                    <c:v>Jan</c:v>
                  </c:pt>
                  <c:pt idx="1402">
                    <c:v>Jan</c:v>
                  </c:pt>
                  <c:pt idx="1403">
                    <c:v>Jan</c:v>
                  </c:pt>
                  <c:pt idx="1404">
                    <c:v>Jan</c:v>
                  </c:pt>
                  <c:pt idx="1405">
                    <c:v>Jan</c:v>
                  </c:pt>
                  <c:pt idx="1406">
                    <c:v>Jan</c:v>
                  </c:pt>
                  <c:pt idx="1407">
                    <c:v>Jan</c:v>
                  </c:pt>
                  <c:pt idx="1408">
                    <c:v>Jan</c:v>
                  </c:pt>
                  <c:pt idx="1409">
                    <c:v>Jan</c:v>
                  </c:pt>
                  <c:pt idx="1410">
                    <c:v>Jan</c:v>
                  </c:pt>
                  <c:pt idx="1411">
                    <c:v>Jan</c:v>
                  </c:pt>
                  <c:pt idx="1412">
                    <c:v>Jan</c:v>
                  </c:pt>
                  <c:pt idx="1413">
                    <c:v>Jan</c:v>
                  </c:pt>
                  <c:pt idx="1414">
                    <c:v>Jan</c:v>
                  </c:pt>
                  <c:pt idx="1415">
                    <c:v>Jan</c:v>
                  </c:pt>
                  <c:pt idx="1416">
                    <c:v>Jan</c:v>
                  </c:pt>
                  <c:pt idx="1417">
                    <c:v>Jan</c:v>
                  </c:pt>
                  <c:pt idx="1418">
                    <c:v>Jan</c:v>
                  </c:pt>
                  <c:pt idx="1419">
                    <c:v>Jan</c:v>
                  </c:pt>
                  <c:pt idx="1420">
                    <c:v>Jan</c:v>
                  </c:pt>
                  <c:pt idx="1421">
                    <c:v>Jan</c:v>
                  </c:pt>
                  <c:pt idx="1422">
                    <c:v>Jan</c:v>
                  </c:pt>
                  <c:pt idx="1423">
                    <c:v>Jan</c:v>
                  </c:pt>
                  <c:pt idx="1424">
                    <c:v>Jan</c:v>
                  </c:pt>
                  <c:pt idx="1425">
                    <c:v>Jan</c:v>
                  </c:pt>
                  <c:pt idx="1426">
                    <c:v>Jan</c:v>
                  </c:pt>
                  <c:pt idx="1427">
                    <c:v>Jan</c:v>
                  </c:pt>
                  <c:pt idx="1428">
                    <c:v>Jan</c:v>
                  </c:pt>
                  <c:pt idx="1429">
                    <c:v>Jan</c:v>
                  </c:pt>
                  <c:pt idx="1430">
                    <c:v>Jan</c:v>
                  </c:pt>
                  <c:pt idx="1431">
                    <c:v>Jan</c:v>
                  </c:pt>
                  <c:pt idx="1432">
                    <c:v>Feb</c:v>
                  </c:pt>
                  <c:pt idx="1433">
                    <c:v>Feb</c:v>
                  </c:pt>
                  <c:pt idx="1434">
                    <c:v>Feb</c:v>
                  </c:pt>
                  <c:pt idx="1435">
                    <c:v>Feb</c:v>
                  </c:pt>
                  <c:pt idx="1436">
                    <c:v>Feb</c:v>
                  </c:pt>
                  <c:pt idx="1437">
                    <c:v>Feb</c:v>
                  </c:pt>
                  <c:pt idx="1438">
                    <c:v>Feb</c:v>
                  </c:pt>
                  <c:pt idx="1439">
                    <c:v>Feb</c:v>
                  </c:pt>
                  <c:pt idx="1440">
                    <c:v>Feb</c:v>
                  </c:pt>
                  <c:pt idx="1441">
                    <c:v>Feb</c:v>
                  </c:pt>
                  <c:pt idx="1442">
                    <c:v>Feb</c:v>
                  </c:pt>
                  <c:pt idx="1443">
                    <c:v>Feb</c:v>
                  </c:pt>
                  <c:pt idx="1444">
                    <c:v>Feb</c:v>
                  </c:pt>
                  <c:pt idx="1445">
                    <c:v>Feb</c:v>
                  </c:pt>
                  <c:pt idx="1446">
                    <c:v>Feb</c:v>
                  </c:pt>
                  <c:pt idx="1447">
                    <c:v>Feb</c:v>
                  </c:pt>
                  <c:pt idx="1448">
                    <c:v>Feb</c:v>
                  </c:pt>
                  <c:pt idx="1449">
                    <c:v>Feb</c:v>
                  </c:pt>
                  <c:pt idx="1450">
                    <c:v>Feb</c:v>
                  </c:pt>
                  <c:pt idx="1451">
                    <c:v>Feb</c:v>
                  </c:pt>
                  <c:pt idx="1452">
                    <c:v>Feb</c:v>
                  </c:pt>
                  <c:pt idx="1453">
                    <c:v>Feb</c:v>
                  </c:pt>
                  <c:pt idx="1454">
                    <c:v>Feb</c:v>
                  </c:pt>
                  <c:pt idx="1455">
                    <c:v>Feb</c:v>
                  </c:pt>
                  <c:pt idx="1456">
                    <c:v>Feb</c:v>
                  </c:pt>
                  <c:pt idx="1457">
                    <c:v>Feb</c:v>
                  </c:pt>
                  <c:pt idx="1458">
                    <c:v>Feb</c:v>
                  </c:pt>
                  <c:pt idx="1459">
                    <c:v>Feb</c:v>
                  </c:pt>
                  <c:pt idx="1460">
                    <c:v>Feb</c:v>
                  </c:pt>
                  <c:pt idx="1461">
                    <c:v>Mar</c:v>
                  </c:pt>
                  <c:pt idx="1462">
                    <c:v>Mar</c:v>
                  </c:pt>
                  <c:pt idx="1463">
                    <c:v>Mar</c:v>
                  </c:pt>
                  <c:pt idx="1464">
                    <c:v>Mar</c:v>
                  </c:pt>
                  <c:pt idx="1465">
                    <c:v>Mar</c:v>
                  </c:pt>
                  <c:pt idx="1466">
                    <c:v>Mar</c:v>
                  </c:pt>
                  <c:pt idx="1467">
                    <c:v>Mar</c:v>
                  </c:pt>
                  <c:pt idx="1468">
                    <c:v>Mar</c:v>
                  </c:pt>
                  <c:pt idx="1469">
                    <c:v>Mar</c:v>
                  </c:pt>
                  <c:pt idx="1470">
                    <c:v>Mar</c:v>
                  </c:pt>
                  <c:pt idx="1471">
                    <c:v>Mar</c:v>
                  </c:pt>
                  <c:pt idx="1472">
                    <c:v>Mar</c:v>
                  </c:pt>
                  <c:pt idx="1473">
                    <c:v>Mar</c:v>
                  </c:pt>
                  <c:pt idx="1474">
                    <c:v>Mar</c:v>
                  </c:pt>
                  <c:pt idx="1475">
                    <c:v>Mar</c:v>
                  </c:pt>
                  <c:pt idx="1476">
                    <c:v>Mar</c:v>
                  </c:pt>
                  <c:pt idx="1477">
                    <c:v>Mar</c:v>
                  </c:pt>
                  <c:pt idx="1478">
                    <c:v>Mar</c:v>
                  </c:pt>
                  <c:pt idx="1479">
                    <c:v>Mar</c:v>
                  </c:pt>
                  <c:pt idx="1480">
                    <c:v>Mar</c:v>
                  </c:pt>
                  <c:pt idx="1481">
                    <c:v>Mar</c:v>
                  </c:pt>
                  <c:pt idx="1482">
                    <c:v>Mar</c:v>
                  </c:pt>
                  <c:pt idx="1483">
                    <c:v>Mar</c:v>
                  </c:pt>
                  <c:pt idx="1484">
                    <c:v>Mar</c:v>
                  </c:pt>
                  <c:pt idx="1485">
                    <c:v>Mar</c:v>
                  </c:pt>
                  <c:pt idx="1486">
                    <c:v>Mar</c:v>
                  </c:pt>
                  <c:pt idx="1487">
                    <c:v>Mar</c:v>
                  </c:pt>
                  <c:pt idx="1488">
                    <c:v>Mar</c:v>
                  </c:pt>
                  <c:pt idx="1489">
                    <c:v>Mar</c:v>
                  </c:pt>
                  <c:pt idx="1490">
                    <c:v>Mar</c:v>
                  </c:pt>
                  <c:pt idx="1491">
                    <c:v>Mar</c:v>
                  </c:pt>
                  <c:pt idx="1492">
                    <c:v>Apr</c:v>
                  </c:pt>
                  <c:pt idx="1493">
                    <c:v>Apr</c:v>
                  </c:pt>
                  <c:pt idx="1494">
                    <c:v>Apr</c:v>
                  </c:pt>
                  <c:pt idx="1495">
                    <c:v>Apr</c:v>
                  </c:pt>
                  <c:pt idx="1496">
                    <c:v>Apr</c:v>
                  </c:pt>
                  <c:pt idx="1497">
                    <c:v>Apr</c:v>
                  </c:pt>
                  <c:pt idx="1498">
                    <c:v>Apr</c:v>
                  </c:pt>
                  <c:pt idx="1499">
                    <c:v>Apr</c:v>
                  </c:pt>
                  <c:pt idx="1500">
                    <c:v>Apr</c:v>
                  </c:pt>
                  <c:pt idx="1501">
                    <c:v>Apr</c:v>
                  </c:pt>
                  <c:pt idx="1502">
                    <c:v>Apr</c:v>
                  </c:pt>
                  <c:pt idx="1503">
                    <c:v>Apr</c:v>
                  </c:pt>
                  <c:pt idx="1504">
                    <c:v>Apr</c:v>
                  </c:pt>
                  <c:pt idx="1505">
                    <c:v>Apr</c:v>
                  </c:pt>
                  <c:pt idx="1506">
                    <c:v>Apr</c:v>
                  </c:pt>
                  <c:pt idx="1507">
                    <c:v>Apr</c:v>
                  </c:pt>
                  <c:pt idx="1508">
                    <c:v>Apr</c:v>
                  </c:pt>
                  <c:pt idx="1509">
                    <c:v>Apr</c:v>
                  </c:pt>
                  <c:pt idx="1510">
                    <c:v>Apr</c:v>
                  </c:pt>
                  <c:pt idx="1511">
                    <c:v>Apr</c:v>
                  </c:pt>
                  <c:pt idx="1512">
                    <c:v>Apr</c:v>
                  </c:pt>
                  <c:pt idx="1513">
                    <c:v>Apr</c:v>
                  </c:pt>
                  <c:pt idx="1514">
                    <c:v>Apr</c:v>
                  </c:pt>
                  <c:pt idx="1515">
                    <c:v>Apr</c:v>
                  </c:pt>
                  <c:pt idx="1516">
                    <c:v>Apr</c:v>
                  </c:pt>
                  <c:pt idx="1517">
                    <c:v>Apr</c:v>
                  </c:pt>
                  <c:pt idx="1518">
                    <c:v>Apr</c:v>
                  </c:pt>
                  <c:pt idx="1519">
                    <c:v>Apr</c:v>
                  </c:pt>
                  <c:pt idx="1520">
                    <c:v>Apr</c:v>
                  </c:pt>
                  <c:pt idx="1521">
                    <c:v>Apr</c:v>
                  </c:pt>
                  <c:pt idx="1522">
                    <c:v>May</c:v>
                  </c:pt>
                  <c:pt idx="1523">
                    <c:v>May</c:v>
                  </c:pt>
                  <c:pt idx="1524">
                    <c:v>May</c:v>
                  </c:pt>
                  <c:pt idx="1525">
                    <c:v>May</c:v>
                  </c:pt>
                  <c:pt idx="1526">
                    <c:v>May</c:v>
                  </c:pt>
                  <c:pt idx="1527">
                    <c:v>May</c:v>
                  </c:pt>
                  <c:pt idx="1528">
                    <c:v>May</c:v>
                  </c:pt>
                  <c:pt idx="1529">
                    <c:v>May</c:v>
                  </c:pt>
                  <c:pt idx="1530">
                    <c:v>May</c:v>
                  </c:pt>
                  <c:pt idx="1531">
                    <c:v>May</c:v>
                  </c:pt>
                  <c:pt idx="1532">
                    <c:v>May</c:v>
                  </c:pt>
                  <c:pt idx="1533">
                    <c:v>May</c:v>
                  </c:pt>
                  <c:pt idx="1534">
                    <c:v>May</c:v>
                  </c:pt>
                  <c:pt idx="1535">
                    <c:v>May</c:v>
                  </c:pt>
                  <c:pt idx="1536">
                    <c:v>May</c:v>
                  </c:pt>
                  <c:pt idx="1537">
                    <c:v>May</c:v>
                  </c:pt>
                  <c:pt idx="1538">
                    <c:v>May</c:v>
                  </c:pt>
                  <c:pt idx="1539">
                    <c:v>May</c:v>
                  </c:pt>
                  <c:pt idx="1540">
                    <c:v>May</c:v>
                  </c:pt>
                  <c:pt idx="1541">
                    <c:v>May</c:v>
                  </c:pt>
                  <c:pt idx="1542">
                    <c:v>May</c:v>
                  </c:pt>
                  <c:pt idx="1543">
                    <c:v>May</c:v>
                  </c:pt>
                  <c:pt idx="1544">
                    <c:v>May</c:v>
                  </c:pt>
                  <c:pt idx="1545">
                    <c:v>May</c:v>
                  </c:pt>
                  <c:pt idx="1546">
                    <c:v>May</c:v>
                  </c:pt>
                  <c:pt idx="1547">
                    <c:v>May</c:v>
                  </c:pt>
                  <c:pt idx="1548">
                    <c:v>May</c:v>
                  </c:pt>
                  <c:pt idx="1549">
                    <c:v>May</c:v>
                  </c:pt>
                  <c:pt idx="1550">
                    <c:v>May</c:v>
                  </c:pt>
                  <c:pt idx="1551">
                    <c:v>May</c:v>
                  </c:pt>
                  <c:pt idx="1552">
                    <c:v>May</c:v>
                  </c:pt>
                  <c:pt idx="1553">
                    <c:v>Jun</c:v>
                  </c:pt>
                  <c:pt idx="1554">
                    <c:v>Jun</c:v>
                  </c:pt>
                  <c:pt idx="1555">
                    <c:v>Jun</c:v>
                  </c:pt>
                  <c:pt idx="1556">
                    <c:v>Jun</c:v>
                  </c:pt>
                  <c:pt idx="1557">
                    <c:v>Jun</c:v>
                  </c:pt>
                  <c:pt idx="1558">
                    <c:v>Jun</c:v>
                  </c:pt>
                  <c:pt idx="1559">
                    <c:v>Jun</c:v>
                  </c:pt>
                  <c:pt idx="1560">
                    <c:v>Jun</c:v>
                  </c:pt>
                  <c:pt idx="1561">
                    <c:v>Jun</c:v>
                  </c:pt>
                  <c:pt idx="1562">
                    <c:v>Jun</c:v>
                  </c:pt>
                  <c:pt idx="1563">
                    <c:v>Jun</c:v>
                  </c:pt>
                  <c:pt idx="1564">
                    <c:v>Jun</c:v>
                  </c:pt>
                  <c:pt idx="1565">
                    <c:v>Jun</c:v>
                  </c:pt>
                  <c:pt idx="1566">
                    <c:v>Jun</c:v>
                  </c:pt>
                  <c:pt idx="1567">
                    <c:v>Jun</c:v>
                  </c:pt>
                  <c:pt idx="1568">
                    <c:v>Jun</c:v>
                  </c:pt>
                  <c:pt idx="1569">
                    <c:v>Jun</c:v>
                  </c:pt>
                  <c:pt idx="1570">
                    <c:v>Jun</c:v>
                  </c:pt>
                  <c:pt idx="1571">
                    <c:v>Jun</c:v>
                  </c:pt>
                  <c:pt idx="1572">
                    <c:v>Jun</c:v>
                  </c:pt>
                  <c:pt idx="1573">
                    <c:v>Jun</c:v>
                  </c:pt>
                  <c:pt idx="1574">
                    <c:v>Jun</c:v>
                  </c:pt>
                  <c:pt idx="1575">
                    <c:v>Jun</c:v>
                  </c:pt>
                  <c:pt idx="1576">
                    <c:v>Jun</c:v>
                  </c:pt>
                  <c:pt idx="1577">
                    <c:v>Jun</c:v>
                  </c:pt>
                  <c:pt idx="1578">
                    <c:v>Jun</c:v>
                  </c:pt>
                  <c:pt idx="1579">
                    <c:v>Jun</c:v>
                  </c:pt>
                  <c:pt idx="1580">
                    <c:v>Jun</c:v>
                  </c:pt>
                  <c:pt idx="1581">
                    <c:v>Jun</c:v>
                  </c:pt>
                  <c:pt idx="1582">
                    <c:v>Jun</c:v>
                  </c:pt>
                  <c:pt idx="1583">
                    <c:v>Jul</c:v>
                  </c:pt>
                  <c:pt idx="1584">
                    <c:v>Jul</c:v>
                  </c:pt>
                  <c:pt idx="1585">
                    <c:v>Jul</c:v>
                  </c:pt>
                  <c:pt idx="1586">
                    <c:v>Jul</c:v>
                  </c:pt>
                  <c:pt idx="1587">
                    <c:v>Jul</c:v>
                  </c:pt>
                  <c:pt idx="1588">
                    <c:v>Jul</c:v>
                  </c:pt>
                  <c:pt idx="1589">
                    <c:v>Jul</c:v>
                  </c:pt>
                  <c:pt idx="1590">
                    <c:v>Jul</c:v>
                  </c:pt>
                  <c:pt idx="1591">
                    <c:v>Jul</c:v>
                  </c:pt>
                  <c:pt idx="1592">
                    <c:v>Jul</c:v>
                  </c:pt>
                  <c:pt idx="1593">
                    <c:v>Jul</c:v>
                  </c:pt>
                  <c:pt idx="1594">
                    <c:v>Jul</c:v>
                  </c:pt>
                  <c:pt idx="1595">
                    <c:v>Jul</c:v>
                  </c:pt>
                  <c:pt idx="1596">
                    <c:v>Jul</c:v>
                  </c:pt>
                  <c:pt idx="1597">
                    <c:v>Jul</c:v>
                  </c:pt>
                  <c:pt idx="1598">
                    <c:v>Jul</c:v>
                  </c:pt>
                  <c:pt idx="1599">
                    <c:v>Jul</c:v>
                  </c:pt>
                  <c:pt idx="1600">
                    <c:v>Jul</c:v>
                  </c:pt>
                  <c:pt idx="1601">
                    <c:v>Jul</c:v>
                  </c:pt>
                  <c:pt idx="1602">
                    <c:v>Jul</c:v>
                  </c:pt>
                  <c:pt idx="1603">
                    <c:v>Jul</c:v>
                  </c:pt>
                  <c:pt idx="1604">
                    <c:v>Jul</c:v>
                  </c:pt>
                  <c:pt idx="1605">
                    <c:v>Jul</c:v>
                  </c:pt>
                  <c:pt idx="1606">
                    <c:v>Jul</c:v>
                  </c:pt>
                  <c:pt idx="1607">
                    <c:v>Jul</c:v>
                  </c:pt>
                  <c:pt idx="1608">
                    <c:v>Jul</c:v>
                  </c:pt>
                  <c:pt idx="1609">
                    <c:v>Jul</c:v>
                  </c:pt>
                  <c:pt idx="1610">
                    <c:v>Jul</c:v>
                  </c:pt>
                  <c:pt idx="1611">
                    <c:v>Jul</c:v>
                  </c:pt>
                  <c:pt idx="1612">
                    <c:v>Jul</c:v>
                  </c:pt>
                  <c:pt idx="1613">
                    <c:v>Jul</c:v>
                  </c:pt>
                  <c:pt idx="1614">
                    <c:v>Aug</c:v>
                  </c:pt>
                  <c:pt idx="1615">
                    <c:v>Aug</c:v>
                  </c:pt>
                  <c:pt idx="1616">
                    <c:v>Aug</c:v>
                  </c:pt>
                  <c:pt idx="1617">
                    <c:v>Aug</c:v>
                  </c:pt>
                  <c:pt idx="1618">
                    <c:v>Aug</c:v>
                  </c:pt>
                  <c:pt idx="1619">
                    <c:v>Aug</c:v>
                  </c:pt>
                  <c:pt idx="1620">
                    <c:v>Aug</c:v>
                  </c:pt>
                  <c:pt idx="1621">
                    <c:v>Aug</c:v>
                  </c:pt>
                  <c:pt idx="1622">
                    <c:v>Aug</c:v>
                  </c:pt>
                  <c:pt idx="1623">
                    <c:v>Aug</c:v>
                  </c:pt>
                  <c:pt idx="1624">
                    <c:v>Aug</c:v>
                  </c:pt>
                  <c:pt idx="1625">
                    <c:v>Aug</c:v>
                  </c:pt>
                  <c:pt idx="1626">
                    <c:v>Aug</c:v>
                  </c:pt>
                  <c:pt idx="1627">
                    <c:v>Aug</c:v>
                  </c:pt>
                  <c:pt idx="1628">
                    <c:v>Aug</c:v>
                  </c:pt>
                  <c:pt idx="1629">
                    <c:v>Aug</c:v>
                  </c:pt>
                  <c:pt idx="1630">
                    <c:v>Aug</c:v>
                  </c:pt>
                  <c:pt idx="1631">
                    <c:v>Aug</c:v>
                  </c:pt>
                  <c:pt idx="1632">
                    <c:v>Aug</c:v>
                  </c:pt>
                  <c:pt idx="1633">
                    <c:v>Aug</c:v>
                  </c:pt>
                  <c:pt idx="1634">
                    <c:v>Aug</c:v>
                  </c:pt>
                  <c:pt idx="1635">
                    <c:v>Aug</c:v>
                  </c:pt>
                  <c:pt idx="1636">
                    <c:v>Aug</c:v>
                  </c:pt>
                  <c:pt idx="1637">
                    <c:v>Aug</c:v>
                  </c:pt>
                  <c:pt idx="1638">
                    <c:v>Aug</c:v>
                  </c:pt>
                  <c:pt idx="1639">
                    <c:v>Aug</c:v>
                  </c:pt>
                  <c:pt idx="1640">
                    <c:v>Aug</c:v>
                  </c:pt>
                  <c:pt idx="1641">
                    <c:v>Aug</c:v>
                  </c:pt>
                  <c:pt idx="1642">
                    <c:v>Aug</c:v>
                  </c:pt>
                  <c:pt idx="1643">
                    <c:v>Aug</c:v>
                  </c:pt>
                  <c:pt idx="1644">
                    <c:v>Aug</c:v>
                  </c:pt>
                  <c:pt idx="1645">
                    <c:v>Sep</c:v>
                  </c:pt>
                  <c:pt idx="1646">
                    <c:v>Sep</c:v>
                  </c:pt>
                  <c:pt idx="1647">
                    <c:v>Sep</c:v>
                  </c:pt>
                  <c:pt idx="1648">
                    <c:v>Sep</c:v>
                  </c:pt>
                  <c:pt idx="1649">
                    <c:v>Sep</c:v>
                  </c:pt>
                  <c:pt idx="1650">
                    <c:v>Sep</c:v>
                  </c:pt>
                  <c:pt idx="1651">
                    <c:v>Sep</c:v>
                  </c:pt>
                  <c:pt idx="1652">
                    <c:v>Sep</c:v>
                  </c:pt>
                  <c:pt idx="1653">
                    <c:v>Sep</c:v>
                  </c:pt>
                  <c:pt idx="1654">
                    <c:v>Sep</c:v>
                  </c:pt>
                  <c:pt idx="1655">
                    <c:v>Sep</c:v>
                  </c:pt>
                  <c:pt idx="1656">
                    <c:v>Sep</c:v>
                  </c:pt>
                  <c:pt idx="1657">
                    <c:v>Sep</c:v>
                  </c:pt>
                  <c:pt idx="1658">
                    <c:v>Sep</c:v>
                  </c:pt>
                  <c:pt idx="1659">
                    <c:v>Sep</c:v>
                  </c:pt>
                  <c:pt idx="1660">
                    <c:v>Sep</c:v>
                  </c:pt>
                  <c:pt idx="1661">
                    <c:v>Sep</c:v>
                  </c:pt>
                  <c:pt idx="1662">
                    <c:v>Sep</c:v>
                  </c:pt>
                  <c:pt idx="1663">
                    <c:v>Sep</c:v>
                  </c:pt>
                  <c:pt idx="1664">
                    <c:v>Sep</c:v>
                  </c:pt>
                  <c:pt idx="1665">
                    <c:v>Sep</c:v>
                  </c:pt>
                  <c:pt idx="1666">
                    <c:v>Sep</c:v>
                  </c:pt>
                  <c:pt idx="1667">
                    <c:v>Sep</c:v>
                  </c:pt>
                  <c:pt idx="1668">
                    <c:v>Sep</c:v>
                  </c:pt>
                  <c:pt idx="1669">
                    <c:v>Sep</c:v>
                  </c:pt>
                  <c:pt idx="1670">
                    <c:v>Sep</c:v>
                  </c:pt>
                  <c:pt idx="1671">
                    <c:v>Sep</c:v>
                  </c:pt>
                  <c:pt idx="1672">
                    <c:v>Sep</c:v>
                  </c:pt>
                  <c:pt idx="1673">
                    <c:v>Sep</c:v>
                  </c:pt>
                  <c:pt idx="1674">
                    <c:v>Sep</c:v>
                  </c:pt>
                  <c:pt idx="1675">
                    <c:v>Oct</c:v>
                  </c:pt>
                  <c:pt idx="1676">
                    <c:v>Oct</c:v>
                  </c:pt>
                  <c:pt idx="1677">
                    <c:v>Oct</c:v>
                  </c:pt>
                  <c:pt idx="1678">
                    <c:v>Oct</c:v>
                  </c:pt>
                  <c:pt idx="1679">
                    <c:v>Oct</c:v>
                  </c:pt>
                  <c:pt idx="1680">
                    <c:v>Oct</c:v>
                  </c:pt>
                  <c:pt idx="1681">
                    <c:v>Oct</c:v>
                  </c:pt>
                  <c:pt idx="1682">
                    <c:v>Oct</c:v>
                  </c:pt>
                  <c:pt idx="1683">
                    <c:v>Oct</c:v>
                  </c:pt>
                  <c:pt idx="1684">
                    <c:v>Oct</c:v>
                  </c:pt>
                  <c:pt idx="1685">
                    <c:v>Oct</c:v>
                  </c:pt>
                  <c:pt idx="1686">
                    <c:v>Oct</c:v>
                  </c:pt>
                  <c:pt idx="1687">
                    <c:v>Oct</c:v>
                  </c:pt>
                  <c:pt idx="1688">
                    <c:v>Oct</c:v>
                  </c:pt>
                  <c:pt idx="1689">
                    <c:v>Oct</c:v>
                  </c:pt>
                  <c:pt idx="1690">
                    <c:v>Oct</c:v>
                  </c:pt>
                  <c:pt idx="1691">
                    <c:v>Oct</c:v>
                  </c:pt>
                  <c:pt idx="1692">
                    <c:v>Oct</c:v>
                  </c:pt>
                  <c:pt idx="1693">
                    <c:v>Oct</c:v>
                  </c:pt>
                  <c:pt idx="1694">
                    <c:v>Oct</c:v>
                  </c:pt>
                  <c:pt idx="1695">
                    <c:v>Oct</c:v>
                  </c:pt>
                  <c:pt idx="1696">
                    <c:v>Oct</c:v>
                  </c:pt>
                  <c:pt idx="1697">
                    <c:v>Oct</c:v>
                  </c:pt>
                  <c:pt idx="1698">
                    <c:v>Oct</c:v>
                  </c:pt>
                  <c:pt idx="1699">
                    <c:v>Oct</c:v>
                  </c:pt>
                  <c:pt idx="1700">
                    <c:v>Oct</c:v>
                  </c:pt>
                  <c:pt idx="1701">
                    <c:v>Oct</c:v>
                  </c:pt>
                  <c:pt idx="1702">
                    <c:v>Oct</c:v>
                  </c:pt>
                  <c:pt idx="1703">
                    <c:v>Oct</c:v>
                  </c:pt>
                  <c:pt idx="1704">
                    <c:v>Oct</c:v>
                  </c:pt>
                  <c:pt idx="1705">
                    <c:v>Oct</c:v>
                  </c:pt>
                  <c:pt idx="1706">
                    <c:v>Nov</c:v>
                  </c:pt>
                  <c:pt idx="1707">
                    <c:v>Nov</c:v>
                  </c:pt>
                  <c:pt idx="1708">
                    <c:v>Nov</c:v>
                  </c:pt>
                  <c:pt idx="1709">
                    <c:v>Nov</c:v>
                  </c:pt>
                  <c:pt idx="1710">
                    <c:v>Nov</c:v>
                  </c:pt>
                  <c:pt idx="1711">
                    <c:v>Nov</c:v>
                  </c:pt>
                  <c:pt idx="1712">
                    <c:v>Nov</c:v>
                  </c:pt>
                  <c:pt idx="1713">
                    <c:v>Nov</c:v>
                  </c:pt>
                  <c:pt idx="1714">
                    <c:v>Nov</c:v>
                  </c:pt>
                  <c:pt idx="1715">
                    <c:v>Nov</c:v>
                  </c:pt>
                  <c:pt idx="1716">
                    <c:v>Nov</c:v>
                  </c:pt>
                  <c:pt idx="1717">
                    <c:v>Nov</c:v>
                  </c:pt>
                  <c:pt idx="1718">
                    <c:v>Nov</c:v>
                  </c:pt>
                  <c:pt idx="1719">
                    <c:v>Nov</c:v>
                  </c:pt>
                  <c:pt idx="1720">
                    <c:v>Nov</c:v>
                  </c:pt>
                  <c:pt idx="1721">
                    <c:v>Nov</c:v>
                  </c:pt>
                  <c:pt idx="1722">
                    <c:v>Nov</c:v>
                  </c:pt>
                  <c:pt idx="1723">
                    <c:v>Nov</c:v>
                  </c:pt>
                  <c:pt idx="1724">
                    <c:v>Nov</c:v>
                  </c:pt>
                  <c:pt idx="1725">
                    <c:v>Nov</c:v>
                  </c:pt>
                  <c:pt idx="1726">
                    <c:v>Nov</c:v>
                  </c:pt>
                  <c:pt idx="1727">
                    <c:v>Nov</c:v>
                  </c:pt>
                  <c:pt idx="1728">
                    <c:v>Nov</c:v>
                  </c:pt>
                  <c:pt idx="1729">
                    <c:v>Nov</c:v>
                  </c:pt>
                  <c:pt idx="1730">
                    <c:v>Nov</c:v>
                  </c:pt>
                  <c:pt idx="1731">
                    <c:v>Nov</c:v>
                  </c:pt>
                  <c:pt idx="1732">
                    <c:v>Nov</c:v>
                  </c:pt>
                  <c:pt idx="1733">
                    <c:v>Nov</c:v>
                  </c:pt>
                  <c:pt idx="1734">
                    <c:v>Nov</c:v>
                  </c:pt>
                  <c:pt idx="1735">
                    <c:v>Nov</c:v>
                  </c:pt>
                  <c:pt idx="1736">
                    <c:v>Dec</c:v>
                  </c:pt>
                  <c:pt idx="1737">
                    <c:v>Dec</c:v>
                  </c:pt>
                  <c:pt idx="1738">
                    <c:v>Dec</c:v>
                  </c:pt>
                  <c:pt idx="1739">
                    <c:v>Dec</c:v>
                  </c:pt>
                  <c:pt idx="1740">
                    <c:v>Dec</c:v>
                  </c:pt>
                  <c:pt idx="1741">
                    <c:v>Dec</c:v>
                  </c:pt>
                  <c:pt idx="1742">
                    <c:v>Dec</c:v>
                  </c:pt>
                  <c:pt idx="1743">
                    <c:v>Dec</c:v>
                  </c:pt>
                  <c:pt idx="1744">
                    <c:v>Dec</c:v>
                  </c:pt>
                  <c:pt idx="1745">
                    <c:v>Dec</c:v>
                  </c:pt>
                  <c:pt idx="1746">
                    <c:v>Dec</c:v>
                  </c:pt>
                  <c:pt idx="1747">
                    <c:v>Dec</c:v>
                  </c:pt>
                  <c:pt idx="1748">
                    <c:v>Dec</c:v>
                  </c:pt>
                  <c:pt idx="1749">
                    <c:v>Dec</c:v>
                  </c:pt>
                  <c:pt idx="1750">
                    <c:v>Dec</c:v>
                  </c:pt>
                  <c:pt idx="1751">
                    <c:v>Dec</c:v>
                  </c:pt>
                  <c:pt idx="1752">
                    <c:v>Dec</c:v>
                  </c:pt>
                  <c:pt idx="1753">
                    <c:v>Dec</c:v>
                  </c:pt>
                  <c:pt idx="1754">
                    <c:v>Dec</c:v>
                  </c:pt>
                  <c:pt idx="1755">
                    <c:v>Dec</c:v>
                  </c:pt>
                  <c:pt idx="1756">
                    <c:v>Dec</c:v>
                  </c:pt>
                  <c:pt idx="1757">
                    <c:v>Dec</c:v>
                  </c:pt>
                  <c:pt idx="1758">
                    <c:v>Dec</c:v>
                  </c:pt>
                  <c:pt idx="1759">
                    <c:v>Dec</c:v>
                  </c:pt>
                  <c:pt idx="1760">
                    <c:v>Dec</c:v>
                  </c:pt>
                  <c:pt idx="1761">
                    <c:v>Dec</c:v>
                  </c:pt>
                  <c:pt idx="1762">
                    <c:v>Dec</c:v>
                  </c:pt>
                  <c:pt idx="1763">
                    <c:v>Dec</c:v>
                  </c:pt>
                  <c:pt idx="1764">
                    <c:v>Dec</c:v>
                  </c:pt>
                  <c:pt idx="1765">
                    <c:v>Dec</c:v>
                  </c:pt>
                  <c:pt idx="1766">
                    <c:v>Dec</c:v>
                  </c:pt>
                  <c:pt idx="1767">
                    <c:v>Jan</c:v>
                  </c:pt>
                  <c:pt idx="1768">
                    <c:v>Jan</c:v>
                  </c:pt>
                  <c:pt idx="1769">
                    <c:v>Jan</c:v>
                  </c:pt>
                  <c:pt idx="1770">
                    <c:v>Jan</c:v>
                  </c:pt>
                  <c:pt idx="1771">
                    <c:v>Jan</c:v>
                  </c:pt>
                  <c:pt idx="1772">
                    <c:v>Jan</c:v>
                  </c:pt>
                  <c:pt idx="1773">
                    <c:v>Jan</c:v>
                  </c:pt>
                  <c:pt idx="1774">
                    <c:v>Jan</c:v>
                  </c:pt>
                  <c:pt idx="1775">
                    <c:v>Jan</c:v>
                  </c:pt>
                  <c:pt idx="1776">
                    <c:v>Jan</c:v>
                  </c:pt>
                  <c:pt idx="1777">
                    <c:v>Jan</c:v>
                  </c:pt>
                  <c:pt idx="1778">
                    <c:v>Jan</c:v>
                  </c:pt>
                  <c:pt idx="1779">
                    <c:v>Jan</c:v>
                  </c:pt>
                  <c:pt idx="1780">
                    <c:v>Jan</c:v>
                  </c:pt>
                  <c:pt idx="1781">
                    <c:v>Jan</c:v>
                  </c:pt>
                  <c:pt idx="1782">
                    <c:v>Jan</c:v>
                  </c:pt>
                  <c:pt idx="1783">
                    <c:v>Jan</c:v>
                  </c:pt>
                  <c:pt idx="1784">
                    <c:v>Jan</c:v>
                  </c:pt>
                  <c:pt idx="1785">
                    <c:v>Jan</c:v>
                  </c:pt>
                  <c:pt idx="1786">
                    <c:v>Jan</c:v>
                  </c:pt>
                  <c:pt idx="1787">
                    <c:v>Jan</c:v>
                  </c:pt>
                  <c:pt idx="1788">
                    <c:v>Jan</c:v>
                  </c:pt>
                  <c:pt idx="1789">
                    <c:v>Jan</c:v>
                  </c:pt>
                  <c:pt idx="1790">
                    <c:v>Jan</c:v>
                  </c:pt>
                  <c:pt idx="1791">
                    <c:v>Jan</c:v>
                  </c:pt>
                  <c:pt idx="1792">
                    <c:v>Jan</c:v>
                  </c:pt>
                  <c:pt idx="1793">
                    <c:v>Jan</c:v>
                  </c:pt>
                  <c:pt idx="1794">
                    <c:v>Jan</c:v>
                  </c:pt>
                  <c:pt idx="1795">
                    <c:v>Jan</c:v>
                  </c:pt>
                  <c:pt idx="1796">
                    <c:v>Jan</c:v>
                  </c:pt>
                  <c:pt idx="1797">
                    <c:v>Jan</c:v>
                  </c:pt>
                  <c:pt idx="1798">
                    <c:v>Feb</c:v>
                  </c:pt>
                  <c:pt idx="1799">
                    <c:v>Feb</c:v>
                  </c:pt>
                  <c:pt idx="1800">
                    <c:v>Feb</c:v>
                  </c:pt>
                  <c:pt idx="1801">
                    <c:v>Feb</c:v>
                  </c:pt>
                  <c:pt idx="1802">
                    <c:v>Feb</c:v>
                  </c:pt>
                  <c:pt idx="1803">
                    <c:v>Feb</c:v>
                  </c:pt>
                  <c:pt idx="1804">
                    <c:v>Feb</c:v>
                  </c:pt>
                  <c:pt idx="1805">
                    <c:v>Feb</c:v>
                  </c:pt>
                  <c:pt idx="1806">
                    <c:v>Feb</c:v>
                  </c:pt>
                  <c:pt idx="1807">
                    <c:v>Feb</c:v>
                  </c:pt>
                  <c:pt idx="1808">
                    <c:v>Feb</c:v>
                  </c:pt>
                  <c:pt idx="1809">
                    <c:v>Feb</c:v>
                  </c:pt>
                  <c:pt idx="1810">
                    <c:v>Feb</c:v>
                  </c:pt>
                  <c:pt idx="1811">
                    <c:v>Feb</c:v>
                  </c:pt>
                  <c:pt idx="1812">
                    <c:v>Feb</c:v>
                  </c:pt>
                  <c:pt idx="1813">
                    <c:v>Feb</c:v>
                  </c:pt>
                  <c:pt idx="1814">
                    <c:v>Feb</c:v>
                  </c:pt>
                  <c:pt idx="1815">
                    <c:v>Feb</c:v>
                  </c:pt>
                  <c:pt idx="1816">
                    <c:v>Feb</c:v>
                  </c:pt>
                  <c:pt idx="1817">
                    <c:v>Feb</c:v>
                  </c:pt>
                  <c:pt idx="1818">
                    <c:v>Feb</c:v>
                  </c:pt>
                  <c:pt idx="1819">
                    <c:v>Feb</c:v>
                  </c:pt>
                  <c:pt idx="1820">
                    <c:v>Feb</c:v>
                  </c:pt>
                  <c:pt idx="1821">
                    <c:v>Feb</c:v>
                  </c:pt>
                  <c:pt idx="1822">
                    <c:v>Feb</c:v>
                  </c:pt>
                  <c:pt idx="1823">
                    <c:v>Feb</c:v>
                  </c:pt>
                  <c:pt idx="1824">
                    <c:v>Feb</c:v>
                  </c:pt>
                  <c:pt idx="1825">
                    <c:v>Feb</c:v>
                  </c:pt>
                  <c:pt idx="1826">
                    <c:v>Mar</c:v>
                  </c:pt>
                  <c:pt idx="1827">
                    <c:v>Mar</c:v>
                  </c:pt>
                  <c:pt idx="1828">
                    <c:v>Mar</c:v>
                  </c:pt>
                  <c:pt idx="1829">
                    <c:v>Mar</c:v>
                  </c:pt>
                  <c:pt idx="1830">
                    <c:v>Mar</c:v>
                  </c:pt>
                  <c:pt idx="1831">
                    <c:v>Mar</c:v>
                  </c:pt>
                  <c:pt idx="1832">
                    <c:v>Mar</c:v>
                  </c:pt>
                  <c:pt idx="1833">
                    <c:v>Mar</c:v>
                  </c:pt>
                  <c:pt idx="1834">
                    <c:v>Mar</c:v>
                  </c:pt>
                  <c:pt idx="1835">
                    <c:v>Mar</c:v>
                  </c:pt>
                  <c:pt idx="1836">
                    <c:v>Mar</c:v>
                  </c:pt>
                  <c:pt idx="1837">
                    <c:v>Mar</c:v>
                  </c:pt>
                  <c:pt idx="1838">
                    <c:v>Mar</c:v>
                  </c:pt>
                  <c:pt idx="1839">
                    <c:v>Mar</c:v>
                  </c:pt>
                  <c:pt idx="1840">
                    <c:v>Mar</c:v>
                  </c:pt>
                  <c:pt idx="1841">
                    <c:v>Mar</c:v>
                  </c:pt>
                  <c:pt idx="1842">
                    <c:v>Mar</c:v>
                  </c:pt>
                  <c:pt idx="1843">
                    <c:v>Mar</c:v>
                  </c:pt>
                  <c:pt idx="1844">
                    <c:v>Mar</c:v>
                  </c:pt>
                  <c:pt idx="1845">
                    <c:v>Mar</c:v>
                  </c:pt>
                  <c:pt idx="1846">
                    <c:v>Mar</c:v>
                  </c:pt>
                  <c:pt idx="1847">
                    <c:v>Mar</c:v>
                  </c:pt>
                  <c:pt idx="1848">
                    <c:v>Mar</c:v>
                  </c:pt>
                  <c:pt idx="1849">
                    <c:v>Mar</c:v>
                  </c:pt>
                  <c:pt idx="1850">
                    <c:v>Mar</c:v>
                  </c:pt>
                  <c:pt idx="1851">
                    <c:v>Mar</c:v>
                  </c:pt>
                  <c:pt idx="1852">
                    <c:v>Mar</c:v>
                  </c:pt>
                  <c:pt idx="1853">
                    <c:v>Mar</c:v>
                  </c:pt>
                  <c:pt idx="1854">
                    <c:v>Mar</c:v>
                  </c:pt>
                  <c:pt idx="1855">
                    <c:v>Mar</c:v>
                  </c:pt>
                  <c:pt idx="1856">
                    <c:v>Mar</c:v>
                  </c:pt>
                  <c:pt idx="1857">
                    <c:v>Apr</c:v>
                  </c:pt>
                  <c:pt idx="1858">
                    <c:v>Apr</c:v>
                  </c:pt>
                  <c:pt idx="1859">
                    <c:v>Apr</c:v>
                  </c:pt>
                  <c:pt idx="1860">
                    <c:v>Apr</c:v>
                  </c:pt>
                  <c:pt idx="1861">
                    <c:v>Apr</c:v>
                  </c:pt>
                  <c:pt idx="1862">
                    <c:v>Apr</c:v>
                  </c:pt>
                  <c:pt idx="1863">
                    <c:v>Apr</c:v>
                  </c:pt>
                  <c:pt idx="1864">
                    <c:v>Apr</c:v>
                  </c:pt>
                  <c:pt idx="1865">
                    <c:v>Apr</c:v>
                  </c:pt>
                  <c:pt idx="1866">
                    <c:v>Apr</c:v>
                  </c:pt>
                  <c:pt idx="1867">
                    <c:v>Apr</c:v>
                  </c:pt>
                  <c:pt idx="1868">
                    <c:v>Apr</c:v>
                  </c:pt>
                  <c:pt idx="1869">
                    <c:v>Apr</c:v>
                  </c:pt>
                  <c:pt idx="1870">
                    <c:v>Apr</c:v>
                  </c:pt>
                  <c:pt idx="1871">
                    <c:v>Apr</c:v>
                  </c:pt>
                  <c:pt idx="1872">
                    <c:v>Apr</c:v>
                  </c:pt>
                  <c:pt idx="1873">
                    <c:v>Apr</c:v>
                  </c:pt>
                  <c:pt idx="1874">
                    <c:v>Apr</c:v>
                  </c:pt>
                  <c:pt idx="1875">
                    <c:v>Apr</c:v>
                  </c:pt>
                  <c:pt idx="1876">
                    <c:v>Apr</c:v>
                  </c:pt>
                  <c:pt idx="1877">
                    <c:v>Apr</c:v>
                  </c:pt>
                  <c:pt idx="1878">
                    <c:v>Apr</c:v>
                  </c:pt>
                  <c:pt idx="1879">
                    <c:v>Apr</c:v>
                  </c:pt>
                  <c:pt idx="1880">
                    <c:v>Apr</c:v>
                  </c:pt>
                  <c:pt idx="1881">
                    <c:v>Apr</c:v>
                  </c:pt>
                  <c:pt idx="1882">
                    <c:v>Apr</c:v>
                  </c:pt>
                  <c:pt idx="1883">
                    <c:v>Apr</c:v>
                  </c:pt>
                  <c:pt idx="1884">
                    <c:v>Apr</c:v>
                  </c:pt>
                  <c:pt idx="1885">
                    <c:v>Apr</c:v>
                  </c:pt>
                  <c:pt idx="1886">
                    <c:v>Apr</c:v>
                  </c:pt>
                  <c:pt idx="1887">
                    <c:v>May</c:v>
                  </c:pt>
                  <c:pt idx="1888">
                    <c:v>May</c:v>
                  </c:pt>
                  <c:pt idx="1889">
                    <c:v>May</c:v>
                  </c:pt>
                  <c:pt idx="1890">
                    <c:v>May</c:v>
                  </c:pt>
                  <c:pt idx="1891">
                    <c:v>May</c:v>
                  </c:pt>
                  <c:pt idx="1892">
                    <c:v>May</c:v>
                  </c:pt>
                  <c:pt idx="1893">
                    <c:v>May</c:v>
                  </c:pt>
                  <c:pt idx="1894">
                    <c:v>May</c:v>
                  </c:pt>
                  <c:pt idx="1895">
                    <c:v>May</c:v>
                  </c:pt>
                  <c:pt idx="1896">
                    <c:v>May</c:v>
                  </c:pt>
                  <c:pt idx="1897">
                    <c:v>May</c:v>
                  </c:pt>
                  <c:pt idx="1898">
                    <c:v>May</c:v>
                  </c:pt>
                  <c:pt idx="1899">
                    <c:v>May</c:v>
                  </c:pt>
                  <c:pt idx="1900">
                    <c:v>May</c:v>
                  </c:pt>
                  <c:pt idx="1901">
                    <c:v>May</c:v>
                  </c:pt>
                  <c:pt idx="1902">
                    <c:v>May</c:v>
                  </c:pt>
                  <c:pt idx="1903">
                    <c:v>May</c:v>
                  </c:pt>
                  <c:pt idx="1904">
                    <c:v>May</c:v>
                  </c:pt>
                  <c:pt idx="1905">
                    <c:v>May</c:v>
                  </c:pt>
                  <c:pt idx="1906">
                    <c:v>May</c:v>
                  </c:pt>
                  <c:pt idx="1907">
                    <c:v>May</c:v>
                  </c:pt>
                  <c:pt idx="1908">
                    <c:v>May</c:v>
                  </c:pt>
                  <c:pt idx="1909">
                    <c:v>May</c:v>
                  </c:pt>
                  <c:pt idx="1910">
                    <c:v>May</c:v>
                  </c:pt>
                  <c:pt idx="1911">
                    <c:v>May</c:v>
                  </c:pt>
                  <c:pt idx="1912">
                    <c:v>May</c:v>
                  </c:pt>
                  <c:pt idx="1913">
                    <c:v>May</c:v>
                  </c:pt>
                  <c:pt idx="1914">
                    <c:v>May</c:v>
                  </c:pt>
                  <c:pt idx="1915">
                    <c:v>May</c:v>
                  </c:pt>
                  <c:pt idx="1916">
                    <c:v>May</c:v>
                  </c:pt>
                  <c:pt idx="1917">
                    <c:v>May</c:v>
                  </c:pt>
                  <c:pt idx="1918">
                    <c:v>Jun</c:v>
                  </c:pt>
                  <c:pt idx="1919">
                    <c:v>Jun</c:v>
                  </c:pt>
                  <c:pt idx="1920">
                    <c:v>Jun</c:v>
                  </c:pt>
                  <c:pt idx="1921">
                    <c:v>Jun</c:v>
                  </c:pt>
                  <c:pt idx="1922">
                    <c:v>Jun</c:v>
                  </c:pt>
                  <c:pt idx="1923">
                    <c:v>Jun</c:v>
                  </c:pt>
                  <c:pt idx="1924">
                    <c:v>Jun</c:v>
                  </c:pt>
                  <c:pt idx="1925">
                    <c:v>Jun</c:v>
                  </c:pt>
                  <c:pt idx="1926">
                    <c:v>Jun</c:v>
                  </c:pt>
                  <c:pt idx="1927">
                    <c:v>Jun</c:v>
                  </c:pt>
                  <c:pt idx="1928">
                    <c:v>Jun</c:v>
                  </c:pt>
                  <c:pt idx="1929">
                    <c:v>Jun</c:v>
                  </c:pt>
                  <c:pt idx="1930">
                    <c:v>Jun</c:v>
                  </c:pt>
                  <c:pt idx="1931">
                    <c:v>Jun</c:v>
                  </c:pt>
                  <c:pt idx="1932">
                    <c:v>Jun</c:v>
                  </c:pt>
                  <c:pt idx="1933">
                    <c:v>Jun</c:v>
                  </c:pt>
                  <c:pt idx="1934">
                    <c:v>Jun</c:v>
                  </c:pt>
                  <c:pt idx="1935">
                    <c:v>Jun</c:v>
                  </c:pt>
                  <c:pt idx="1936">
                    <c:v>Jun</c:v>
                  </c:pt>
                  <c:pt idx="1937">
                    <c:v>Jun</c:v>
                  </c:pt>
                  <c:pt idx="1938">
                    <c:v>Jun</c:v>
                  </c:pt>
                  <c:pt idx="1939">
                    <c:v>Jun</c:v>
                  </c:pt>
                  <c:pt idx="1940">
                    <c:v>Jun</c:v>
                  </c:pt>
                  <c:pt idx="1941">
                    <c:v>Jun</c:v>
                  </c:pt>
                  <c:pt idx="1942">
                    <c:v>Jun</c:v>
                  </c:pt>
                  <c:pt idx="1943">
                    <c:v>Jun</c:v>
                  </c:pt>
                  <c:pt idx="1944">
                    <c:v>Jun</c:v>
                  </c:pt>
                  <c:pt idx="1945">
                    <c:v>Jun</c:v>
                  </c:pt>
                  <c:pt idx="1946">
                    <c:v>Jun</c:v>
                  </c:pt>
                  <c:pt idx="1947">
                    <c:v>Jun</c:v>
                  </c:pt>
                  <c:pt idx="1948">
                    <c:v>Jul</c:v>
                  </c:pt>
                  <c:pt idx="1949">
                    <c:v>Jul</c:v>
                  </c:pt>
                  <c:pt idx="1950">
                    <c:v>Jul</c:v>
                  </c:pt>
                  <c:pt idx="1951">
                    <c:v>Jul</c:v>
                  </c:pt>
                  <c:pt idx="1952">
                    <c:v>Jul</c:v>
                  </c:pt>
                  <c:pt idx="1953">
                    <c:v>Jul</c:v>
                  </c:pt>
                  <c:pt idx="1954">
                    <c:v>Jul</c:v>
                  </c:pt>
                  <c:pt idx="1955">
                    <c:v>Jul</c:v>
                  </c:pt>
                  <c:pt idx="1956">
                    <c:v>Jul</c:v>
                  </c:pt>
                  <c:pt idx="1957">
                    <c:v>Jul</c:v>
                  </c:pt>
                  <c:pt idx="1958">
                    <c:v>Jul</c:v>
                  </c:pt>
                  <c:pt idx="1959">
                    <c:v>Jul</c:v>
                  </c:pt>
                  <c:pt idx="1960">
                    <c:v>Jul</c:v>
                  </c:pt>
                  <c:pt idx="1961">
                    <c:v>Jul</c:v>
                  </c:pt>
                  <c:pt idx="1962">
                    <c:v>Jul</c:v>
                  </c:pt>
                  <c:pt idx="1963">
                    <c:v>Jul</c:v>
                  </c:pt>
                  <c:pt idx="1964">
                    <c:v>Jul</c:v>
                  </c:pt>
                  <c:pt idx="1965">
                    <c:v>Jul</c:v>
                  </c:pt>
                  <c:pt idx="1966">
                    <c:v>Jul</c:v>
                  </c:pt>
                  <c:pt idx="1967">
                    <c:v>Jul</c:v>
                  </c:pt>
                  <c:pt idx="1968">
                    <c:v>Jul</c:v>
                  </c:pt>
                  <c:pt idx="1969">
                    <c:v>Jul</c:v>
                  </c:pt>
                  <c:pt idx="1970">
                    <c:v>Jul</c:v>
                  </c:pt>
                  <c:pt idx="1971">
                    <c:v>Jul</c:v>
                  </c:pt>
                  <c:pt idx="1972">
                    <c:v>Jul</c:v>
                  </c:pt>
                  <c:pt idx="1973">
                    <c:v>Jul</c:v>
                  </c:pt>
                  <c:pt idx="1974">
                    <c:v>Jul</c:v>
                  </c:pt>
                  <c:pt idx="1975">
                    <c:v>Jul</c:v>
                  </c:pt>
                  <c:pt idx="1976">
                    <c:v>Jul</c:v>
                  </c:pt>
                  <c:pt idx="1977">
                    <c:v>Jul</c:v>
                  </c:pt>
                  <c:pt idx="1978">
                    <c:v>Jul</c:v>
                  </c:pt>
                  <c:pt idx="1979">
                    <c:v>Aug</c:v>
                  </c:pt>
                  <c:pt idx="1980">
                    <c:v>Aug</c:v>
                  </c:pt>
                  <c:pt idx="1981">
                    <c:v>Aug</c:v>
                  </c:pt>
                  <c:pt idx="1982">
                    <c:v>Aug</c:v>
                  </c:pt>
                  <c:pt idx="1983">
                    <c:v>Aug</c:v>
                  </c:pt>
                  <c:pt idx="1984">
                    <c:v>Aug</c:v>
                  </c:pt>
                  <c:pt idx="1985">
                    <c:v>Aug</c:v>
                  </c:pt>
                  <c:pt idx="1986">
                    <c:v>Aug</c:v>
                  </c:pt>
                  <c:pt idx="1987">
                    <c:v>Aug</c:v>
                  </c:pt>
                  <c:pt idx="1988">
                    <c:v>Aug</c:v>
                  </c:pt>
                  <c:pt idx="1989">
                    <c:v>Aug</c:v>
                  </c:pt>
                  <c:pt idx="1990">
                    <c:v>Aug</c:v>
                  </c:pt>
                  <c:pt idx="1991">
                    <c:v>Aug</c:v>
                  </c:pt>
                  <c:pt idx="1992">
                    <c:v>Aug</c:v>
                  </c:pt>
                  <c:pt idx="1993">
                    <c:v>Aug</c:v>
                  </c:pt>
                  <c:pt idx="1994">
                    <c:v>Aug</c:v>
                  </c:pt>
                  <c:pt idx="1995">
                    <c:v>Aug</c:v>
                  </c:pt>
                  <c:pt idx="1996">
                    <c:v>Aug</c:v>
                  </c:pt>
                  <c:pt idx="1997">
                    <c:v>Aug</c:v>
                  </c:pt>
                  <c:pt idx="1998">
                    <c:v>Aug</c:v>
                  </c:pt>
                  <c:pt idx="1999">
                    <c:v>Aug</c:v>
                  </c:pt>
                  <c:pt idx="2000">
                    <c:v>Aug</c:v>
                  </c:pt>
                  <c:pt idx="2001">
                    <c:v>Aug</c:v>
                  </c:pt>
                  <c:pt idx="2002">
                    <c:v>Aug</c:v>
                  </c:pt>
                  <c:pt idx="2003">
                    <c:v>Aug</c:v>
                  </c:pt>
                  <c:pt idx="2004">
                    <c:v>Aug</c:v>
                  </c:pt>
                  <c:pt idx="2005">
                    <c:v>Aug</c:v>
                  </c:pt>
                  <c:pt idx="2006">
                    <c:v>Aug</c:v>
                  </c:pt>
                  <c:pt idx="2007">
                    <c:v>Aug</c:v>
                  </c:pt>
                  <c:pt idx="2008">
                    <c:v>Aug</c:v>
                  </c:pt>
                  <c:pt idx="2009">
                    <c:v>Aug</c:v>
                  </c:pt>
                  <c:pt idx="2010">
                    <c:v>Sep</c:v>
                  </c:pt>
                  <c:pt idx="2011">
                    <c:v>Sep</c:v>
                  </c:pt>
                  <c:pt idx="2012">
                    <c:v>Sep</c:v>
                  </c:pt>
                  <c:pt idx="2013">
                    <c:v>Sep</c:v>
                  </c:pt>
                  <c:pt idx="2014">
                    <c:v>Sep</c:v>
                  </c:pt>
                  <c:pt idx="2015">
                    <c:v>Sep</c:v>
                  </c:pt>
                  <c:pt idx="2016">
                    <c:v>Sep</c:v>
                  </c:pt>
                  <c:pt idx="2017">
                    <c:v>Sep</c:v>
                  </c:pt>
                  <c:pt idx="2018">
                    <c:v>Sep</c:v>
                  </c:pt>
                  <c:pt idx="2019">
                    <c:v>Sep</c:v>
                  </c:pt>
                  <c:pt idx="2020">
                    <c:v>Sep</c:v>
                  </c:pt>
                  <c:pt idx="2021">
                    <c:v>Sep</c:v>
                  </c:pt>
                  <c:pt idx="2022">
                    <c:v>Sep</c:v>
                  </c:pt>
                  <c:pt idx="2023">
                    <c:v>Sep</c:v>
                  </c:pt>
                  <c:pt idx="2024">
                    <c:v>Sep</c:v>
                  </c:pt>
                  <c:pt idx="2025">
                    <c:v>Sep</c:v>
                  </c:pt>
                  <c:pt idx="2026">
                    <c:v>Sep</c:v>
                  </c:pt>
                  <c:pt idx="2027">
                    <c:v>Sep</c:v>
                  </c:pt>
                  <c:pt idx="2028">
                    <c:v>Sep</c:v>
                  </c:pt>
                  <c:pt idx="2029">
                    <c:v>Sep</c:v>
                  </c:pt>
                  <c:pt idx="2030">
                    <c:v>Sep</c:v>
                  </c:pt>
                  <c:pt idx="2031">
                    <c:v>Sep</c:v>
                  </c:pt>
                  <c:pt idx="2032">
                    <c:v>Sep</c:v>
                  </c:pt>
                  <c:pt idx="2033">
                    <c:v>Sep</c:v>
                  </c:pt>
                  <c:pt idx="2034">
                    <c:v>Sep</c:v>
                  </c:pt>
                  <c:pt idx="2035">
                    <c:v>Sep</c:v>
                  </c:pt>
                  <c:pt idx="2036">
                    <c:v>Sep</c:v>
                  </c:pt>
                  <c:pt idx="2037">
                    <c:v>Sep</c:v>
                  </c:pt>
                  <c:pt idx="2038">
                    <c:v>Sep</c:v>
                  </c:pt>
                  <c:pt idx="2039">
                    <c:v>Sep</c:v>
                  </c:pt>
                  <c:pt idx="2040">
                    <c:v>Oct</c:v>
                  </c:pt>
                  <c:pt idx="2041">
                    <c:v>Oct</c:v>
                  </c:pt>
                  <c:pt idx="2042">
                    <c:v>Oct</c:v>
                  </c:pt>
                  <c:pt idx="2043">
                    <c:v>Oct</c:v>
                  </c:pt>
                  <c:pt idx="2044">
                    <c:v>Oct</c:v>
                  </c:pt>
                  <c:pt idx="2045">
                    <c:v>Oct</c:v>
                  </c:pt>
                  <c:pt idx="2046">
                    <c:v>Oct</c:v>
                  </c:pt>
                  <c:pt idx="2047">
                    <c:v>Oct</c:v>
                  </c:pt>
                  <c:pt idx="2048">
                    <c:v>Oct</c:v>
                  </c:pt>
                  <c:pt idx="2049">
                    <c:v>Oct</c:v>
                  </c:pt>
                  <c:pt idx="2050">
                    <c:v>Oct</c:v>
                  </c:pt>
                  <c:pt idx="2051">
                    <c:v>Oct</c:v>
                  </c:pt>
                  <c:pt idx="2052">
                    <c:v>Oct</c:v>
                  </c:pt>
                  <c:pt idx="2053">
                    <c:v>Oct</c:v>
                  </c:pt>
                  <c:pt idx="2054">
                    <c:v>Oct</c:v>
                  </c:pt>
                  <c:pt idx="2055">
                    <c:v>Oct</c:v>
                  </c:pt>
                  <c:pt idx="2056">
                    <c:v>Oct</c:v>
                  </c:pt>
                  <c:pt idx="2057">
                    <c:v>Oct</c:v>
                  </c:pt>
                  <c:pt idx="2058">
                    <c:v>Oct</c:v>
                  </c:pt>
                  <c:pt idx="2059">
                    <c:v>Oct</c:v>
                  </c:pt>
                  <c:pt idx="2060">
                    <c:v>Oct</c:v>
                  </c:pt>
                  <c:pt idx="2061">
                    <c:v>Oct</c:v>
                  </c:pt>
                  <c:pt idx="2062">
                    <c:v>Oct</c:v>
                  </c:pt>
                  <c:pt idx="2063">
                    <c:v>Oct</c:v>
                  </c:pt>
                  <c:pt idx="2064">
                    <c:v>Oct</c:v>
                  </c:pt>
                  <c:pt idx="2065">
                    <c:v>Oct</c:v>
                  </c:pt>
                  <c:pt idx="2066">
                    <c:v>Oct</c:v>
                  </c:pt>
                  <c:pt idx="2067">
                    <c:v>Oct</c:v>
                  </c:pt>
                  <c:pt idx="2068">
                    <c:v>Oct</c:v>
                  </c:pt>
                  <c:pt idx="2069">
                    <c:v>Oct</c:v>
                  </c:pt>
                  <c:pt idx="2070">
                    <c:v>Oct</c:v>
                  </c:pt>
                  <c:pt idx="2071">
                    <c:v>Nov</c:v>
                  </c:pt>
                  <c:pt idx="2072">
                    <c:v>Nov</c:v>
                  </c:pt>
                  <c:pt idx="2073">
                    <c:v>Nov</c:v>
                  </c:pt>
                  <c:pt idx="2074">
                    <c:v>Nov</c:v>
                  </c:pt>
                  <c:pt idx="2075">
                    <c:v>Nov</c:v>
                  </c:pt>
                  <c:pt idx="2076">
                    <c:v>Nov</c:v>
                  </c:pt>
                  <c:pt idx="2077">
                    <c:v>Nov</c:v>
                  </c:pt>
                  <c:pt idx="2078">
                    <c:v>Nov</c:v>
                  </c:pt>
                  <c:pt idx="2079">
                    <c:v>Nov</c:v>
                  </c:pt>
                  <c:pt idx="2080">
                    <c:v>Nov</c:v>
                  </c:pt>
                  <c:pt idx="2081">
                    <c:v>Nov</c:v>
                  </c:pt>
                  <c:pt idx="2082">
                    <c:v>Nov</c:v>
                  </c:pt>
                  <c:pt idx="2083">
                    <c:v>Nov</c:v>
                  </c:pt>
                  <c:pt idx="2084">
                    <c:v>Nov</c:v>
                  </c:pt>
                  <c:pt idx="2085">
                    <c:v>Nov</c:v>
                  </c:pt>
                  <c:pt idx="2086">
                    <c:v>Nov</c:v>
                  </c:pt>
                  <c:pt idx="2087">
                    <c:v>Nov</c:v>
                  </c:pt>
                  <c:pt idx="2088">
                    <c:v>Nov</c:v>
                  </c:pt>
                  <c:pt idx="2089">
                    <c:v>Nov</c:v>
                  </c:pt>
                  <c:pt idx="2090">
                    <c:v>Nov</c:v>
                  </c:pt>
                  <c:pt idx="2091">
                    <c:v>Nov</c:v>
                  </c:pt>
                  <c:pt idx="2092">
                    <c:v>Nov</c:v>
                  </c:pt>
                  <c:pt idx="2093">
                    <c:v>Nov</c:v>
                  </c:pt>
                  <c:pt idx="2094">
                    <c:v>Nov</c:v>
                  </c:pt>
                  <c:pt idx="2095">
                    <c:v>Nov</c:v>
                  </c:pt>
                  <c:pt idx="2096">
                    <c:v>Nov</c:v>
                  </c:pt>
                  <c:pt idx="2097">
                    <c:v>Nov</c:v>
                  </c:pt>
                  <c:pt idx="2098">
                    <c:v>Nov</c:v>
                  </c:pt>
                  <c:pt idx="2099">
                    <c:v>Nov</c:v>
                  </c:pt>
                  <c:pt idx="2100">
                    <c:v>Nov</c:v>
                  </c:pt>
                  <c:pt idx="2101">
                    <c:v>Dec</c:v>
                  </c:pt>
                  <c:pt idx="2102">
                    <c:v>Dec</c:v>
                  </c:pt>
                  <c:pt idx="2103">
                    <c:v>Dec</c:v>
                  </c:pt>
                  <c:pt idx="2104">
                    <c:v>Dec</c:v>
                  </c:pt>
                  <c:pt idx="2105">
                    <c:v>Dec</c:v>
                  </c:pt>
                  <c:pt idx="2106">
                    <c:v>Dec</c:v>
                  </c:pt>
                  <c:pt idx="2107">
                    <c:v>Dec</c:v>
                  </c:pt>
                  <c:pt idx="2108">
                    <c:v>Dec</c:v>
                  </c:pt>
                  <c:pt idx="2109">
                    <c:v>Dec</c:v>
                  </c:pt>
                  <c:pt idx="2110">
                    <c:v>Dec</c:v>
                  </c:pt>
                  <c:pt idx="2111">
                    <c:v>Dec</c:v>
                  </c:pt>
                  <c:pt idx="2112">
                    <c:v>Dec</c:v>
                  </c:pt>
                  <c:pt idx="2113">
                    <c:v>Dec</c:v>
                  </c:pt>
                  <c:pt idx="2114">
                    <c:v>Dec</c:v>
                  </c:pt>
                  <c:pt idx="2115">
                    <c:v>Dec</c:v>
                  </c:pt>
                  <c:pt idx="2116">
                    <c:v>Dec</c:v>
                  </c:pt>
                  <c:pt idx="2117">
                    <c:v>Dec</c:v>
                  </c:pt>
                  <c:pt idx="2118">
                    <c:v>Dec</c:v>
                  </c:pt>
                  <c:pt idx="2119">
                    <c:v>Dec</c:v>
                  </c:pt>
                  <c:pt idx="2120">
                    <c:v>Dec</c:v>
                  </c:pt>
                  <c:pt idx="2121">
                    <c:v>Dec</c:v>
                  </c:pt>
                  <c:pt idx="2122">
                    <c:v>Dec</c:v>
                  </c:pt>
                  <c:pt idx="2123">
                    <c:v>Dec</c:v>
                  </c:pt>
                  <c:pt idx="2124">
                    <c:v>Dec</c:v>
                  </c:pt>
                  <c:pt idx="2125">
                    <c:v>Dec</c:v>
                  </c:pt>
                  <c:pt idx="2126">
                    <c:v>Dec</c:v>
                  </c:pt>
                  <c:pt idx="2127">
                    <c:v>Dec</c:v>
                  </c:pt>
                  <c:pt idx="2128">
                    <c:v>Dec</c:v>
                  </c:pt>
                  <c:pt idx="2129">
                    <c:v>Dec</c:v>
                  </c:pt>
                  <c:pt idx="2130">
                    <c:v>Dec</c:v>
                  </c:pt>
                  <c:pt idx="2131">
                    <c:v>Dec</c:v>
                  </c:pt>
                  <c:pt idx="2132">
                    <c:v>Jan</c:v>
                  </c:pt>
                  <c:pt idx="2133">
                    <c:v>Jan</c:v>
                  </c:pt>
                  <c:pt idx="2134">
                    <c:v>Jan</c:v>
                  </c:pt>
                  <c:pt idx="2135">
                    <c:v>Jan</c:v>
                  </c:pt>
                  <c:pt idx="2136">
                    <c:v>Jan</c:v>
                  </c:pt>
                  <c:pt idx="2137">
                    <c:v>Jan</c:v>
                  </c:pt>
                  <c:pt idx="2138">
                    <c:v>Jan</c:v>
                  </c:pt>
                  <c:pt idx="2139">
                    <c:v>Jan</c:v>
                  </c:pt>
                  <c:pt idx="2140">
                    <c:v>Jan</c:v>
                  </c:pt>
                  <c:pt idx="2141">
                    <c:v>Jan</c:v>
                  </c:pt>
                  <c:pt idx="2142">
                    <c:v>Jan</c:v>
                  </c:pt>
                  <c:pt idx="2143">
                    <c:v>Jan</c:v>
                  </c:pt>
                  <c:pt idx="2144">
                    <c:v>Jan</c:v>
                  </c:pt>
                  <c:pt idx="2145">
                    <c:v>Jan</c:v>
                  </c:pt>
                  <c:pt idx="2146">
                    <c:v>Jan</c:v>
                  </c:pt>
                  <c:pt idx="2147">
                    <c:v>Jan</c:v>
                  </c:pt>
                  <c:pt idx="2148">
                    <c:v>Jan</c:v>
                  </c:pt>
                  <c:pt idx="2149">
                    <c:v>Jan</c:v>
                  </c:pt>
                  <c:pt idx="2150">
                    <c:v>Jan</c:v>
                  </c:pt>
                  <c:pt idx="2151">
                    <c:v>Jan</c:v>
                  </c:pt>
                  <c:pt idx="2152">
                    <c:v>Jan</c:v>
                  </c:pt>
                  <c:pt idx="2153">
                    <c:v>Jan</c:v>
                  </c:pt>
                  <c:pt idx="2154">
                    <c:v>Jan</c:v>
                  </c:pt>
                  <c:pt idx="2155">
                    <c:v>Jan</c:v>
                  </c:pt>
                  <c:pt idx="2156">
                    <c:v>Jan</c:v>
                  </c:pt>
                  <c:pt idx="2157">
                    <c:v>Jan</c:v>
                  </c:pt>
                  <c:pt idx="2158">
                    <c:v>Jan</c:v>
                  </c:pt>
                  <c:pt idx="2159">
                    <c:v>Jan</c:v>
                  </c:pt>
                  <c:pt idx="2160">
                    <c:v>Jan</c:v>
                  </c:pt>
                  <c:pt idx="2161">
                    <c:v>Jan</c:v>
                  </c:pt>
                  <c:pt idx="2162">
                    <c:v>Jan</c:v>
                  </c:pt>
                  <c:pt idx="2163">
                    <c:v>Feb</c:v>
                  </c:pt>
                  <c:pt idx="2164">
                    <c:v>Feb</c:v>
                  </c:pt>
                  <c:pt idx="2165">
                    <c:v>Feb</c:v>
                  </c:pt>
                  <c:pt idx="2166">
                    <c:v>Feb</c:v>
                  </c:pt>
                  <c:pt idx="2167">
                    <c:v>Feb</c:v>
                  </c:pt>
                  <c:pt idx="2168">
                    <c:v>Feb</c:v>
                  </c:pt>
                  <c:pt idx="2169">
                    <c:v>Feb</c:v>
                  </c:pt>
                  <c:pt idx="2170">
                    <c:v>Feb</c:v>
                  </c:pt>
                  <c:pt idx="2171">
                    <c:v>Feb</c:v>
                  </c:pt>
                  <c:pt idx="2172">
                    <c:v>Feb</c:v>
                  </c:pt>
                  <c:pt idx="2173">
                    <c:v>Feb</c:v>
                  </c:pt>
                  <c:pt idx="2174">
                    <c:v>Feb</c:v>
                  </c:pt>
                  <c:pt idx="2175">
                    <c:v>Feb</c:v>
                  </c:pt>
                  <c:pt idx="2176">
                    <c:v>Feb</c:v>
                  </c:pt>
                  <c:pt idx="2177">
                    <c:v>Feb</c:v>
                  </c:pt>
                  <c:pt idx="2178">
                    <c:v>Feb</c:v>
                  </c:pt>
                  <c:pt idx="2179">
                    <c:v>Feb</c:v>
                  </c:pt>
                  <c:pt idx="2180">
                    <c:v>Feb</c:v>
                  </c:pt>
                  <c:pt idx="2181">
                    <c:v>Feb</c:v>
                  </c:pt>
                  <c:pt idx="2182">
                    <c:v>Feb</c:v>
                  </c:pt>
                  <c:pt idx="2183">
                    <c:v>Feb</c:v>
                  </c:pt>
                  <c:pt idx="2184">
                    <c:v>Feb</c:v>
                  </c:pt>
                  <c:pt idx="2185">
                    <c:v>Feb</c:v>
                  </c:pt>
                  <c:pt idx="2186">
                    <c:v>Feb</c:v>
                  </c:pt>
                  <c:pt idx="2187">
                    <c:v>Feb</c:v>
                  </c:pt>
                  <c:pt idx="2188">
                    <c:v>Feb</c:v>
                  </c:pt>
                  <c:pt idx="2189">
                    <c:v>Feb</c:v>
                  </c:pt>
                  <c:pt idx="2190">
                    <c:v>Feb</c:v>
                  </c:pt>
                  <c:pt idx="2191">
                    <c:v>Mar</c:v>
                  </c:pt>
                  <c:pt idx="2192">
                    <c:v>Mar</c:v>
                  </c:pt>
                  <c:pt idx="2193">
                    <c:v>Mar</c:v>
                  </c:pt>
                  <c:pt idx="2194">
                    <c:v>Mar</c:v>
                  </c:pt>
                  <c:pt idx="2195">
                    <c:v>Mar</c:v>
                  </c:pt>
                  <c:pt idx="2196">
                    <c:v>Mar</c:v>
                  </c:pt>
                  <c:pt idx="2197">
                    <c:v>Mar</c:v>
                  </c:pt>
                  <c:pt idx="2198">
                    <c:v>Mar</c:v>
                  </c:pt>
                  <c:pt idx="2199">
                    <c:v>Mar</c:v>
                  </c:pt>
                  <c:pt idx="2200">
                    <c:v>Mar</c:v>
                  </c:pt>
                  <c:pt idx="2201">
                    <c:v>Mar</c:v>
                  </c:pt>
                  <c:pt idx="2202">
                    <c:v>Mar</c:v>
                  </c:pt>
                  <c:pt idx="2203">
                    <c:v>Mar</c:v>
                  </c:pt>
                  <c:pt idx="2204">
                    <c:v>Mar</c:v>
                  </c:pt>
                  <c:pt idx="2205">
                    <c:v>Mar</c:v>
                  </c:pt>
                  <c:pt idx="2206">
                    <c:v>Mar</c:v>
                  </c:pt>
                  <c:pt idx="2207">
                    <c:v>Mar</c:v>
                  </c:pt>
                  <c:pt idx="2208">
                    <c:v>Mar</c:v>
                  </c:pt>
                  <c:pt idx="2209">
                    <c:v>Mar</c:v>
                  </c:pt>
                  <c:pt idx="2210">
                    <c:v>Mar</c:v>
                  </c:pt>
                  <c:pt idx="2211">
                    <c:v>Mar</c:v>
                  </c:pt>
                  <c:pt idx="2212">
                    <c:v>Mar</c:v>
                  </c:pt>
                  <c:pt idx="2213">
                    <c:v>Mar</c:v>
                  </c:pt>
                  <c:pt idx="2214">
                    <c:v>Mar</c:v>
                  </c:pt>
                  <c:pt idx="2215">
                    <c:v>Mar</c:v>
                  </c:pt>
                  <c:pt idx="2216">
                    <c:v>Mar</c:v>
                  </c:pt>
                  <c:pt idx="2217">
                    <c:v>Mar</c:v>
                  </c:pt>
                  <c:pt idx="2218">
                    <c:v>Mar</c:v>
                  </c:pt>
                  <c:pt idx="2219">
                    <c:v>Mar</c:v>
                  </c:pt>
                  <c:pt idx="2220">
                    <c:v>Mar</c:v>
                  </c:pt>
                  <c:pt idx="2221">
                    <c:v>Mar</c:v>
                  </c:pt>
                  <c:pt idx="2222">
                    <c:v>Apr</c:v>
                  </c:pt>
                  <c:pt idx="2223">
                    <c:v>Apr</c:v>
                  </c:pt>
                  <c:pt idx="2224">
                    <c:v>Apr</c:v>
                  </c:pt>
                  <c:pt idx="2225">
                    <c:v>Apr</c:v>
                  </c:pt>
                  <c:pt idx="2226">
                    <c:v>Apr</c:v>
                  </c:pt>
                  <c:pt idx="2227">
                    <c:v>Apr</c:v>
                  </c:pt>
                  <c:pt idx="2228">
                    <c:v>Apr</c:v>
                  </c:pt>
                  <c:pt idx="2229">
                    <c:v>Apr</c:v>
                  </c:pt>
                  <c:pt idx="2230">
                    <c:v>Apr</c:v>
                  </c:pt>
                  <c:pt idx="2231">
                    <c:v>Apr</c:v>
                  </c:pt>
                  <c:pt idx="2232">
                    <c:v>Apr</c:v>
                  </c:pt>
                  <c:pt idx="2233">
                    <c:v>Apr</c:v>
                  </c:pt>
                  <c:pt idx="2234">
                    <c:v>Apr</c:v>
                  </c:pt>
                  <c:pt idx="2235">
                    <c:v>Apr</c:v>
                  </c:pt>
                  <c:pt idx="2236">
                    <c:v>Apr</c:v>
                  </c:pt>
                  <c:pt idx="2237">
                    <c:v>Apr</c:v>
                  </c:pt>
                  <c:pt idx="2238">
                    <c:v>Apr</c:v>
                  </c:pt>
                  <c:pt idx="2239">
                    <c:v>Apr</c:v>
                  </c:pt>
                  <c:pt idx="2240">
                    <c:v>Apr</c:v>
                  </c:pt>
                  <c:pt idx="2241">
                    <c:v>Apr</c:v>
                  </c:pt>
                  <c:pt idx="2242">
                    <c:v>Apr</c:v>
                  </c:pt>
                  <c:pt idx="2243">
                    <c:v>Apr</c:v>
                  </c:pt>
                  <c:pt idx="2244">
                    <c:v>Apr</c:v>
                  </c:pt>
                  <c:pt idx="2245">
                    <c:v>Apr</c:v>
                  </c:pt>
                  <c:pt idx="2246">
                    <c:v>Apr</c:v>
                  </c:pt>
                  <c:pt idx="2247">
                    <c:v>Apr</c:v>
                  </c:pt>
                  <c:pt idx="2248">
                    <c:v>Apr</c:v>
                  </c:pt>
                  <c:pt idx="2249">
                    <c:v>Apr</c:v>
                  </c:pt>
                  <c:pt idx="2250">
                    <c:v>Apr</c:v>
                  </c:pt>
                  <c:pt idx="2251">
                    <c:v>Apr</c:v>
                  </c:pt>
                  <c:pt idx="2252">
                    <c:v>May</c:v>
                  </c:pt>
                  <c:pt idx="2253">
                    <c:v>May</c:v>
                  </c:pt>
                  <c:pt idx="2254">
                    <c:v>May</c:v>
                  </c:pt>
                  <c:pt idx="2255">
                    <c:v>May</c:v>
                  </c:pt>
                  <c:pt idx="2256">
                    <c:v>May</c:v>
                  </c:pt>
                  <c:pt idx="2257">
                    <c:v>May</c:v>
                  </c:pt>
                  <c:pt idx="2258">
                    <c:v>May</c:v>
                  </c:pt>
                  <c:pt idx="2259">
                    <c:v>May</c:v>
                  </c:pt>
                  <c:pt idx="2260">
                    <c:v>May</c:v>
                  </c:pt>
                  <c:pt idx="2261">
                    <c:v>May</c:v>
                  </c:pt>
                  <c:pt idx="2262">
                    <c:v>May</c:v>
                  </c:pt>
                  <c:pt idx="2263">
                    <c:v>May</c:v>
                  </c:pt>
                  <c:pt idx="2264">
                    <c:v>May</c:v>
                  </c:pt>
                  <c:pt idx="2265">
                    <c:v>May</c:v>
                  </c:pt>
                  <c:pt idx="2266">
                    <c:v>May</c:v>
                  </c:pt>
                  <c:pt idx="2267">
                    <c:v>May</c:v>
                  </c:pt>
                  <c:pt idx="2268">
                    <c:v>May</c:v>
                  </c:pt>
                  <c:pt idx="2269">
                    <c:v>May</c:v>
                  </c:pt>
                  <c:pt idx="2270">
                    <c:v>May</c:v>
                  </c:pt>
                  <c:pt idx="2271">
                    <c:v>May</c:v>
                  </c:pt>
                  <c:pt idx="2272">
                    <c:v>May</c:v>
                  </c:pt>
                  <c:pt idx="2273">
                    <c:v>May</c:v>
                  </c:pt>
                  <c:pt idx="2274">
                    <c:v>May</c:v>
                  </c:pt>
                  <c:pt idx="2275">
                    <c:v>May</c:v>
                  </c:pt>
                  <c:pt idx="2276">
                    <c:v>May</c:v>
                  </c:pt>
                  <c:pt idx="2277">
                    <c:v>May</c:v>
                  </c:pt>
                  <c:pt idx="2278">
                    <c:v>May</c:v>
                  </c:pt>
                  <c:pt idx="2279">
                    <c:v>May</c:v>
                  </c:pt>
                  <c:pt idx="2280">
                    <c:v>May</c:v>
                  </c:pt>
                  <c:pt idx="2281">
                    <c:v>May</c:v>
                  </c:pt>
                  <c:pt idx="2282">
                    <c:v>May</c:v>
                  </c:pt>
                  <c:pt idx="2283">
                    <c:v>Jun</c:v>
                  </c:pt>
                  <c:pt idx="2284">
                    <c:v>Jun</c:v>
                  </c:pt>
                  <c:pt idx="2285">
                    <c:v>Jun</c:v>
                  </c:pt>
                  <c:pt idx="2286">
                    <c:v>Jun</c:v>
                  </c:pt>
                  <c:pt idx="2287">
                    <c:v>Jun</c:v>
                  </c:pt>
                  <c:pt idx="2288">
                    <c:v>Jun</c:v>
                  </c:pt>
                  <c:pt idx="2289">
                    <c:v>Jun</c:v>
                  </c:pt>
                  <c:pt idx="2290">
                    <c:v>Jun</c:v>
                  </c:pt>
                  <c:pt idx="2291">
                    <c:v>Jun</c:v>
                  </c:pt>
                  <c:pt idx="2292">
                    <c:v>Jun</c:v>
                  </c:pt>
                  <c:pt idx="2293">
                    <c:v>Jun</c:v>
                  </c:pt>
                  <c:pt idx="2294">
                    <c:v>Jun</c:v>
                  </c:pt>
                  <c:pt idx="2295">
                    <c:v>Jun</c:v>
                  </c:pt>
                  <c:pt idx="2296">
                    <c:v>Jun</c:v>
                  </c:pt>
                  <c:pt idx="2297">
                    <c:v>Jun</c:v>
                  </c:pt>
                  <c:pt idx="2298">
                    <c:v>Jun</c:v>
                  </c:pt>
                  <c:pt idx="2299">
                    <c:v>Jun</c:v>
                  </c:pt>
                  <c:pt idx="2300">
                    <c:v>Jun</c:v>
                  </c:pt>
                  <c:pt idx="2301">
                    <c:v>Jun</c:v>
                  </c:pt>
                  <c:pt idx="2302">
                    <c:v>Jun</c:v>
                  </c:pt>
                  <c:pt idx="2303">
                    <c:v>Jun</c:v>
                  </c:pt>
                  <c:pt idx="2304">
                    <c:v>Jun</c:v>
                  </c:pt>
                  <c:pt idx="2305">
                    <c:v>Jun</c:v>
                  </c:pt>
                  <c:pt idx="2306">
                    <c:v>Jun</c:v>
                  </c:pt>
                  <c:pt idx="2307">
                    <c:v>Jun</c:v>
                  </c:pt>
                  <c:pt idx="2308">
                    <c:v>Jun</c:v>
                  </c:pt>
                  <c:pt idx="2309">
                    <c:v>Jun</c:v>
                  </c:pt>
                  <c:pt idx="2310">
                    <c:v>Jun</c:v>
                  </c:pt>
                  <c:pt idx="2311">
                    <c:v>Jun</c:v>
                  </c:pt>
                  <c:pt idx="2312">
                    <c:v>Jun</c:v>
                  </c:pt>
                  <c:pt idx="2313">
                    <c:v>Jul</c:v>
                  </c:pt>
                  <c:pt idx="2314">
                    <c:v>Jul</c:v>
                  </c:pt>
                  <c:pt idx="2315">
                    <c:v>Jul</c:v>
                  </c:pt>
                  <c:pt idx="2316">
                    <c:v>Jul</c:v>
                  </c:pt>
                  <c:pt idx="2317">
                    <c:v>Jul</c:v>
                  </c:pt>
                  <c:pt idx="2318">
                    <c:v>Jul</c:v>
                  </c:pt>
                  <c:pt idx="2319">
                    <c:v>Jul</c:v>
                  </c:pt>
                  <c:pt idx="2320">
                    <c:v>Jul</c:v>
                  </c:pt>
                  <c:pt idx="2321">
                    <c:v>Jul</c:v>
                  </c:pt>
                  <c:pt idx="2322">
                    <c:v>Jul</c:v>
                  </c:pt>
                  <c:pt idx="2323">
                    <c:v>Jul</c:v>
                  </c:pt>
                  <c:pt idx="2324">
                    <c:v>Jul</c:v>
                  </c:pt>
                  <c:pt idx="2325">
                    <c:v>Jul</c:v>
                  </c:pt>
                  <c:pt idx="2326">
                    <c:v>Jul</c:v>
                  </c:pt>
                  <c:pt idx="2327">
                    <c:v>Jul</c:v>
                  </c:pt>
                  <c:pt idx="2328">
                    <c:v>Jul</c:v>
                  </c:pt>
                  <c:pt idx="2329">
                    <c:v>Jul</c:v>
                  </c:pt>
                  <c:pt idx="2330">
                    <c:v>Jul</c:v>
                  </c:pt>
                  <c:pt idx="2331">
                    <c:v>Jul</c:v>
                  </c:pt>
                  <c:pt idx="2332">
                    <c:v>Jul</c:v>
                  </c:pt>
                  <c:pt idx="2333">
                    <c:v>Jul</c:v>
                  </c:pt>
                  <c:pt idx="2334">
                    <c:v>Jul</c:v>
                  </c:pt>
                  <c:pt idx="2335">
                    <c:v>Jul</c:v>
                  </c:pt>
                  <c:pt idx="2336">
                    <c:v>Jul</c:v>
                  </c:pt>
                  <c:pt idx="2337">
                    <c:v>Jul</c:v>
                  </c:pt>
                  <c:pt idx="2338">
                    <c:v>Jul</c:v>
                  </c:pt>
                  <c:pt idx="2339">
                    <c:v>Jul</c:v>
                  </c:pt>
                  <c:pt idx="2340">
                    <c:v>Jul</c:v>
                  </c:pt>
                  <c:pt idx="2341">
                    <c:v>Jul</c:v>
                  </c:pt>
                  <c:pt idx="2342">
                    <c:v>Jul</c:v>
                  </c:pt>
                  <c:pt idx="2343">
                    <c:v>Jul</c:v>
                  </c:pt>
                  <c:pt idx="2344">
                    <c:v>Aug</c:v>
                  </c:pt>
                  <c:pt idx="2345">
                    <c:v>Aug</c:v>
                  </c:pt>
                  <c:pt idx="2346">
                    <c:v>Aug</c:v>
                  </c:pt>
                  <c:pt idx="2347">
                    <c:v>Aug</c:v>
                  </c:pt>
                  <c:pt idx="2348">
                    <c:v>Aug</c:v>
                  </c:pt>
                  <c:pt idx="2349">
                    <c:v>Aug</c:v>
                  </c:pt>
                  <c:pt idx="2350">
                    <c:v>Aug</c:v>
                  </c:pt>
                  <c:pt idx="2351">
                    <c:v>Aug</c:v>
                  </c:pt>
                  <c:pt idx="2352">
                    <c:v>Aug</c:v>
                  </c:pt>
                  <c:pt idx="2353">
                    <c:v>Aug</c:v>
                  </c:pt>
                  <c:pt idx="2354">
                    <c:v>Aug</c:v>
                  </c:pt>
                  <c:pt idx="2355">
                    <c:v>Aug</c:v>
                  </c:pt>
                  <c:pt idx="2356">
                    <c:v>Aug</c:v>
                  </c:pt>
                  <c:pt idx="2357">
                    <c:v>Aug</c:v>
                  </c:pt>
                  <c:pt idx="2358">
                    <c:v>Aug</c:v>
                  </c:pt>
                  <c:pt idx="2359">
                    <c:v>Aug</c:v>
                  </c:pt>
                  <c:pt idx="2360">
                    <c:v>Aug</c:v>
                  </c:pt>
                  <c:pt idx="2361">
                    <c:v>Aug</c:v>
                  </c:pt>
                  <c:pt idx="2362">
                    <c:v>Aug</c:v>
                  </c:pt>
                  <c:pt idx="2363">
                    <c:v>Aug</c:v>
                  </c:pt>
                  <c:pt idx="2364">
                    <c:v>Aug</c:v>
                  </c:pt>
                  <c:pt idx="2365">
                    <c:v>Aug</c:v>
                  </c:pt>
                  <c:pt idx="2366">
                    <c:v>Aug</c:v>
                  </c:pt>
                  <c:pt idx="2367">
                    <c:v>Aug</c:v>
                  </c:pt>
                  <c:pt idx="2368">
                    <c:v>Aug</c:v>
                  </c:pt>
                  <c:pt idx="2369">
                    <c:v>Aug</c:v>
                  </c:pt>
                  <c:pt idx="2370">
                    <c:v>Aug</c:v>
                  </c:pt>
                  <c:pt idx="2371">
                    <c:v>Aug</c:v>
                  </c:pt>
                  <c:pt idx="2372">
                    <c:v>Aug</c:v>
                  </c:pt>
                  <c:pt idx="2373">
                    <c:v>Aug</c:v>
                  </c:pt>
                  <c:pt idx="2374">
                    <c:v>Aug</c:v>
                  </c:pt>
                  <c:pt idx="2375">
                    <c:v>Sep</c:v>
                  </c:pt>
                  <c:pt idx="2376">
                    <c:v>Sep</c:v>
                  </c:pt>
                  <c:pt idx="2377">
                    <c:v>Sep</c:v>
                  </c:pt>
                  <c:pt idx="2378">
                    <c:v>Sep</c:v>
                  </c:pt>
                  <c:pt idx="2379">
                    <c:v>Sep</c:v>
                  </c:pt>
                  <c:pt idx="2380">
                    <c:v>Sep</c:v>
                  </c:pt>
                  <c:pt idx="2381">
                    <c:v>Sep</c:v>
                  </c:pt>
                  <c:pt idx="2382">
                    <c:v>Sep</c:v>
                  </c:pt>
                  <c:pt idx="2383">
                    <c:v>Sep</c:v>
                  </c:pt>
                  <c:pt idx="2384">
                    <c:v>Sep</c:v>
                  </c:pt>
                  <c:pt idx="2385">
                    <c:v>Sep</c:v>
                  </c:pt>
                  <c:pt idx="2386">
                    <c:v>Sep</c:v>
                  </c:pt>
                  <c:pt idx="2387">
                    <c:v>Sep</c:v>
                  </c:pt>
                  <c:pt idx="2388">
                    <c:v>Sep</c:v>
                  </c:pt>
                  <c:pt idx="2389">
                    <c:v>Sep</c:v>
                  </c:pt>
                  <c:pt idx="2390">
                    <c:v>Sep</c:v>
                  </c:pt>
                  <c:pt idx="2391">
                    <c:v>Sep</c:v>
                  </c:pt>
                  <c:pt idx="2392">
                    <c:v>Sep</c:v>
                  </c:pt>
                  <c:pt idx="2393">
                    <c:v>Sep</c:v>
                  </c:pt>
                  <c:pt idx="2394">
                    <c:v>Sep</c:v>
                  </c:pt>
                  <c:pt idx="2395">
                    <c:v>Sep</c:v>
                  </c:pt>
                  <c:pt idx="2396">
                    <c:v>Sep</c:v>
                  </c:pt>
                  <c:pt idx="2397">
                    <c:v>Sep</c:v>
                  </c:pt>
                  <c:pt idx="2398">
                    <c:v>Sep</c:v>
                  </c:pt>
                  <c:pt idx="2399">
                    <c:v>Sep</c:v>
                  </c:pt>
                  <c:pt idx="2400">
                    <c:v>Sep</c:v>
                  </c:pt>
                  <c:pt idx="2401">
                    <c:v>Sep</c:v>
                  </c:pt>
                  <c:pt idx="2402">
                    <c:v>Sep</c:v>
                  </c:pt>
                  <c:pt idx="2403">
                    <c:v>Sep</c:v>
                  </c:pt>
                  <c:pt idx="2404">
                    <c:v>Sep</c:v>
                  </c:pt>
                  <c:pt idx="2405">
                    <c:v>Oct</c:v>
                  </c:pt>
                  <c:pt idx="2406">
                    <c:v>Oct</c:v>
                  </c:pt>
                  <c:pt idx="2407">
                    <c:v>Oct</c:v>
                  </c:pt>
                  <c:pt idx="2408">
                    <c:v>Oct</c:v>
                  </c:pt>
                  <c:pt idx="2409">
                    <c:v>Oct</c:v>
                  </c:pt>
                  <c:pt idx="2410">
                    <c:v>Oct</c:v>
                  </c:pt>
                  <c:pt idx="2411">
                    <c:v>Oct</c:v>
                  </c:pt>
                  <c:pt idx="2412">
                    <c:v>Oct</c:v>
                  </c:pt>
                  <c:pt idx="2413">
                    <c:v>Oct</c:v>
                  </c:pt>
                  <c:pt idx="2414">
                    <c:v>Oct</c:v>
                  </c:pt>
                  <c:pt idx="2415">
                    <c:v>Oct</c:v>
                  </c:pt>
                  <c:pt idx="2416">
                    <c:v>Oct</c:v>
                  </c:pt>
                  <c:pt idx="2417">
                    <c:v>Oct</c:v>
                  </c:pt>
                  <c:pt idx="2418">
                    <c:v>Oct</c:v>
                  </c:pt>
                  <c:pt idx="2419">
                    <c:v>Oct</c:v>
                  </c:pt>
                  <c:pt idx="2420">
                    <c:v>Oct</c:v>
                  </c:pt>
                  <c:pt idx="2421">
                    <c:v>Oct</c:v>
                  </c:pt>
                  <c:pt idx="2422">
                    <c:v>Oct</c:v>
                  </c:pt>
                  <c:pt idx="2423">
                    <c:v>Oct</c:v>
                  </c:pt>
                  <c:pt idx="2424">
                    <c:v>Oct</c:v>
                  </c:pt>
                  <c:pt idx="2425">
                    <c:v>Oct</c:v>
                  </c:pt>
                  <c:pt idx="2426">
                    <c:v>Oct</c:v>
                  </c:pt>
                  <c:pt idx="2427">
                    <c:v>Oct</c:v>
                  </c:pt>
                  <c:pt idx="2428">
                    <c:v>Oct</c:v>
                  </c:pt>
                  <c:pt idx="2429">
                    <c:v>Oct</c:v>
                  </c:pt>
                  <c:pt idx="2430">
                    <c:v>Oct</c:v>
                  </c:pt>
                  <c:pt idx="2431">
                    <c:v>Oct</c:v>
                  </c:pt>
                  <c:pt idx="2432">
                    <c:v>Oct</c:v>
                  </c:pt>
                  <c:pt idx="2433">
                    <c:v>Oct</c:v>
                  </c:pt>
                  <c:pt idx="2434">
                    <c:v>Oct</c:v>
                  </c:pt>
                  <c:pt idx="2435">
                    <c:v>Oct</c:v>
                  </c:pt>
                  <c:pt idx="2436">
                    <c:v>Nov</c:v>
                  </c:pt>
                  <c:pt idx="2437">
                    <c:v>Nov</c:v>
                  </c:pt>
                  <c:pt idx="2438">
                    <c:v>Nov</c:v>
                  </c:pt>
                  <c:pt idx="2439">
                    <c:v>Nov</c:v>
                  </c:pt>
                  <c:pt idx="2440">
                    <c:v>Nov</c:v>
                  </c:pt>
                  <c:pt idx="2441">
                    <c:v>Nov</c:v>
                  </c:pt>
                  <c:pt idx="2442">
                    <c:v>Nov</c:v>
                  </c:pt>
                  <c:pt idx="2443">
                    <c:v>Nov</c:v>
                  </c:pt>
                  <c:pt idx="2444">
                    <c:v>Nov</c:v>
                  </c:pt>
                  <c:pt idx="2445">
                    <c:v>Nov</c:v>
                  </c:pt>
                  <c:pt idx="2446">
                    <c:v>Nov</c:v>
                  </c:pt>
                  <c:pt idx="2447">
                    <c:v>Nov</c:v>
                  </c:pt>
                  <c:pt idx="2448">
                    <c:v>Nov</c:v>
                  </c:pt>
                  <c:pt idx="2449">
                    <c:v>Nov</c:v>
                  </c:pt>
                  <c:pt idx="2450">
                    <c:v>Nov</c:v>
                  </c:pt>
                  <c:pt idx="2451">
                    <c:v>Nov</c:v>
                  </c:pt>
                  <c:pt idx="2452">
                    <c:v>Nov</c:v>
                  </c:pt>
                  <c:pt idx="2453">
                    <c:v>Nov</c:v>
                  </c:pt>
                  <c:pt idx="2454">
                    <c:v>Nov</c:v>
                  </c:pt>
                  <c:pt idx="2455">
                    <c:v>Nov</c:v>
                  </c:pt>
                  <c:pt idx="2456">
                    <c:v>Nov</c:v>
                  </c:pt>
                  <c:pt idx="2457">
                    <c:v>Nov</c:v>
                  </c:pt>
                  <c:pt idx="2458">
                    <c:v>Nov</c:v>
                  </c:pt>
                  <c:pt idx="2459">
                    <c:v>Nov</c:v>
                  </c:pt>
                  <c:pt idx="2460">
                    <c:v>Nov</c:v>
                  </c:pt>
                  <c:pt idx="2461">
                    <c:v>Nov</c:v>
                  </c:pt>
                  <c:pt idx="2462">
                    <c:v>Nov</c:v>
                  </c:pt>
                  <c:pt idx="2463">
                    <c:v>Nov</c:v>
                  </c:pt>
                  <c:pt idx="2464">
                    <c:v>Nov</c:v>
                  </c:pt>
                  <c:pt idx="2465">
                    <c:v>Nov</c:v>
                  </c:pt>
                  <c:pt idx="2466">
                    <c:v>Dec</c:v>
                  </c:pt>
                  <c:pt idx="2467">
                    <c:v>Dec</c:v>
                  </c:pt>
                  <c:pt idx="2468">
                    <c:v>Dec</c:v>
                  </c:pt>
                  <c:pt idx="2469">
                    <c:v>Dec</c:v>
                  </c:pt>
                  <c:pt idx="2470">
                    <c:v>Dec</c:v>
                  </c:pt>
                  <c:pt idx="2471">
                    <c:v>Dec</c:v>
                  </c:pt>
                  <c:pt idx="2472">
                    <c:v>Dec</c:v>
                  </c:pt>
                  <c:pt idx="2473">
                    <c:v>Dec</c:v>
                  </c:pt>
                  <c:pt idx="2474">
                    <c:v>Dec</c:v>
                  </c:pt>
                  <c:pt idx="2475">
                    <c:v>Dec</c:v>
                  </c:pt>
                  <c:pt idx="2476">
                    <c:v>Dec</c:v>
                  </c:pt>
                  <c:pt idx="2477">
                    <c:v>Dec</c:v>
                  </c:pt>
                  <c:pt idx="2478">
                    <c:v>Dec</c:v>
                  </c:pt>
                  <c:pt idx="2479">
                    <c:v>Dec</c:v>
                  </c:pt>
                  <c:pt idx="2480">
                    <c:v>Dec</c:v>
                  </c:pt>
                  <c:pt idx="2481">
                    <c:v>Dec</c:v>
                  </c:pt>
                  <c:pt idx="2482">
                    <c:v>Dec</c:v>
                  </c:pt>
                  <c:pt idx="2483">
                    <c:v>Dec</c:v>
                  </c:pt>
                  <c:pt idx="2484">
                    <c:v>Dec</c:v>
                  </c:pt>
                  <c:pt idx="2485">
                    <c:v>Dec</c:v>
                  </c:pt>
                  <c:pt idx="2486">
                    <c:v>Dec</c:v>
                  </c:pt>
                  <c:pt idx="2487">
                    <c:v>Dec</c:v>
                  </c:pt>
                  <c:pt idx="2488">
                    <c:v>Dec</c:v>
                  </c:pt>
                  <c:pt idx="2489">
                    <c:v>Dec</c:v>
                  </c:pt>
                  <c:pt idx="2490">
                    <c:v>Dec</c:v>
                  </c:pt>
                  <c:pt idx="2491">
                    <c:v>Dec</c:v>
                  </c:pt>
                  <c:pt idx="2492">
                    <c:v>Dec</c:v>
                  </c:pt>
                  <c:pt idx="2493">
                    <c:v>Dec</c:v>
                  </c:pt>
                  <c:pt idx="2494">
                    <c:v>Dec</c:v>
                  </c:pt>
                  <c:pt idx="2495">
                    <c:v>Dec</c:v>
                  </c:pt>
                  <c:pt idx="2496">
                    <c:v>Dec</c:v>
                  </c:pt>
                  <c:pt idx="2497">
                    <c:v>Jan</c:v>
                  </c:pt>
                  <c:pt idx="2498">
                    <c:v>Jan</c:v>
                  </c:pt>
                  <c:pt idx="2499">
                    <c:v>Jan</c:v>
                  </c:pt>
                  <c:pt idx="2500">
                    <c:v>Jan</c:v>
                  </c:pt>
                  <c:pt idx="2501">
                    <c:v>Jan</c:v>
                  </c:pt>
                  <c:pt idx="2502">
                    <c:v>Jan</c:v>
                  </c:pt>
                  <c:pt idx="2503">
                    <c:v>Jan</c:v>
                  </c:pt>
                  <c:pt idx="2504">
                    <c:v>Jan</c:v>
                  </c:pt>
                  <c:pt idx="2505">
                    <c:v>Jan</c:v>
                  </c:pt>
                  <c:pt idx="2506">
                    <c:v>Jan</c:v>
                  </c:pt>
                  <c:pt idx="2507">
                    <c:v>Jan</c:v>
                  </c:pt>
                  <c:pt idx="2508">
                    <c:v>Jan</c:v>
                  </c:pt>
                  <c:pt idx="2509">
                    <c:v>Jan</c:v>
                  </c:pt>
                  <c:pt idx="2510">
                    <c:v>Jan</c:v>
                  </c:pt>
                  <c:pt idx="2511">
                    <c:v>Jan</c:v>
                  </c:pt>
                  <c:pt idx="2512">
                    <c:v>Jan</c:v>
                  </c:pt>
                  <c:pt idx="2513">
                    <c:v>Jan</c:v>
                  </c:pt>
                  <c:pt idx="2514">
                    <c:v>Jan</c:v>
                  </c:pt>
                  <c:pt idx="2515">
                    <c:v>Jan</c:v>
                  </c:pt>
                  <c:pt idx="2516">
                    <c:v>Jan</c:v>
                  </c:pt>
                  <c:pt idx="2517">
                    <c:v>Jan</c:v>
                  </c:pt>
                  <c:pt idx="2518">
                    <c:v>Jan</c:v>
                  </c:pt>
                  <c:pt idx="2519">
                    <c:v>Jan</c:v>
                  </c:pt>
                  <c:pt idx="2520">
                    <c:v>Jan</c:v>
                  </c:pt>
                  <c:pt idx="2521">
                    <c:v>Jan</c:v>
                  </c:pt>
                  <c:pt idx="2522">
                    <c:v>Jan</c:v>
                  </c:pt>
                  <c:pt idx="2523">
                    <c:v>Jan</c:v>
                  </c:pt>
                  <c:pt idx="2524">
                    <c:v>Jan</c:v>
                  </c:pt>
                  <c:pt idx="2525">
                    <c:v>Jan</c:v>
                  </c:pt>
                  <c:pt idx="2526">
                    <c:v>Jan</c:v>
                  </c:pt>
                  <c:pt idx="2527">
                    <c:v>Jan</c:v>
                  </c:pt>
                  <c:pt idx="2528">
                    <c:v>Feb</c:v>
                  </c:pt>
                  <c:pt idx="2529">
                    <c:v>Feb</c:v>
                  </c:pt>
                  <c:pt idx="2530">
                    <c:v>Feb</c:v>
                  </c:pt>
                  <c:pt idx="2531">
                    <c:v>Feb</c:v>
                  </c:pt>
                  <c:pt idx="2532">
                    <c:v>Feb</c:v>
                  </c:pt>
                  <c:pt idx="2533">
                    <c:v>Feb</c:v>
                  </c:pt>
                  <c:pt idx="2534">
                    <c:v>Feb</c:v>
                  </c:pt>
                  <c:pt idx="2535">
                    <c:v>Feb</c:v>
                  </c:pt>
                  <c:pt idx="2536">
                    <c:v>Feb</c:v>
                  </c:pt>
                  <c:pt idx="2537">
                    <c:v>Feb</c:v>
                  </c:pt>
                  <c:pt idx="2538">
                    <c:v>Feb</c:v>
                  </c:pt>
                  <c:pt idx="2539">
                    <c:v>Feb</c:v>
                  </c:pt>
                  <c:pt idx="2540">
                    <c:v>Feb</c:v>
                  </c:pt>
                  <c:pt idx="2541">
                    <c:v>Feb</c:v>
                  </c:pt>
                  <c:pt idx="2542">
                    <c:v>Feb</c:v>
                  </c:pt>
                  <c:pt idx="2543">
                    <c:v>Feb</c:v>
                  </c:pt>
                  <c:pt idx="2544">
                    <c:v>Feb</c:v>
                  </c:pt>
                  <c:pt idx="2545">
                    <c:v>Feb</c:v>
                  </c:pt>
                  <c:pt idx="2546">
                    <c:v>Feb</c:v>
                  </c:pt>
                  <c:pt idx="2547">
                    <c:v>Feb</c:v>
                  </c:pt>
                  <c:pt idx="2548">
                    <c:v>Feb</c:v>
                  </c:pt>
                  <c:pt idx="2549">
                    <c:v>Feb</c:v>
                  </c:pt>
                  <c:pt idx="2550">
                    <c:v>Feb</c:v>
                  </c:pt>
                  <c:pt idx="2551">
                    <c:v>Feb</c:v>
                  </c:pt>
                  <c:pt idx="2552">
                    <c:v>Feb</c:v>
                  </c:pt>
                  <c:pt idx="2553">
                    <c:v>Feb</c:v>
                  </c:pt>
                  <c:pt idx="2554">
                    <c:v>Feb</c:v>
                  </c:pt>
                  <c:pt idx="2555">
                    <c:v>Feb</c:v>
                  </c:pt>
                  <c:pt idx="2556">
                    <c:v>Mar</c:v>
                  </c:pt>
                  <c:pt idx="2557">
                    <c:v>Mar</c:v>
                  </c:pt>
                  <c:pt idx="2558">
                    <c:v>Mar</c:v>
                  </c:pt>
                  <c:pt idx="2559">
                    <c:v>Mar</c:v>
                  </c:pt>
                  <c:pt idx="2560">
                    <c:v>Mar</c:v>
                  </c:pt>
                  <c:pt idx="2561">
                    <c:v>Mar</c:v>
                  </c:pt>
                  <c:pt idx="2562">
                    <c:v>Mar</c:v>
                  </c:pt>
                  <c:pt idx="2563">
                    <c:v>Mar</c:v>
                  </c:pt>
                  <c:pt idx="2564">
                    <c:v>Mar</c:v>
                  </c:pt>
                  <c:pt idx="2565">
                    <c:v>Mar</c:v>
                  </c:pt>
                  <c:pt idx="2566">
                    <c:v>Mar</c:v>
                  </c:pt>
                  <c:pt idx="2567">
                    <c:v>Mar</c:v>
                  </c:pt>
                  <c:pt idx="2568">
                    <c:v>Mar</c:v>
                  </c:pt>
                  <c:pt idx="2569">
                    <c:v>Mar</c:v>
                  </c:pt>
                  <c:pt idx="2570">
                    <c:v>Mar</c:v>
                  </c:pt>
                  <c:pt idx="2571">
                    <c:v>Mar</c:v>
                  </c:pt>
                  <c:pt idx="2572">
                    <c:v>Mar</c:v>
                  </c:pt>
                  <c:pt idx="2573">
                    <c:v>Mar</c:v>
                  </c:pt>
                  <c:pt idx="2574">
                    <c:v>Mar</c:v>
                  </c:pt>
                  <c:pt idx="2575">
                    <c:v>Mar</c:v>
                  </c:pt>
                  <c:pt idx="2576">
                    <c:v>Mar</c:v>
                  </c:pt>
                  <c:pt idx="2577">
                    <c:v>Mar</c:v>
                  </c:pt>
                  <c:pt idx="2578">
                    <c:v>Mar</c:v>
                  </c:pt>
                  <c:pt idx="2579">
                    <c:v>Mar</c:v>
                  </c:pt>
                  <c:pt idx="2580">
                    <c:v>Mar</c:v>
                  </c:pt>
                  <c:pt idx="2581">
                    <c:v>Mar</c:v>
                  </c:pt>
                  <c:pt idx="2582">
                    <c:v>Mar</c:v>
                  </c:pt>
                  <c:pt idx="2583">
                    <c:v>Mar</c:v>
                  </c:pt>
                  <c:pt idx="2584">
                    <c:v>Mar</c:v>
                  </c:pt>
                  <c:pt idx="2585">
                    <c:v>Mar</c:v>
                  </c:pt>
                  <c:pt idx="2586">
                    <c:v>Mar</c:v>
                  </c:pt>
                  <c:pt idx="2587">
                    <c:v>Apr</c:v>
                  </c:pt>
                  <c:pt idx="2588">
                    <c:v>Apr</c:v>
                  </c:pt>
                  <c:pt idx="2589">
                    <c:v>Apr</c:v>
                  </c:pt>
                  <c:pt idx="2590">
                    <c:v>Apr</c:v>
                  </c:pt>
                  <c:pt idx="2591">
                    <c:v>Apr</c:v>
                  </c:pt>
                  <c:pt idx="2592">
                    <c:v>Apr</c:v>
                  </c:pt>
                  <c:pt idx="2593">
                    <c:v>Apr</c:v>
                  </c:pt>
                  <c:pt idx="2594">
                    <c:v>Apr</c:v>
                  </c:pt>
                  <c:pt idx="2595">
                    <c:v>Apr</c:v>
                  </c:pt>
                  <c:pt idx="2596">
                    <c:v>Apr</c:v>
                  </c:pt>
                  <c:pt idx="2597">
                    <c:v>Apr</c:v>
                  </c:pt>
                  <c:pt idx="2598">
                    <c:v>Apr</c:v>
                  </c:pt>
                  <c:pt idx="2599">
                    <c:v>Apr</c:v>
                  </c:pt>
                  <c:pt idx="2600">
                    <c:v>Apr</c:v>
                  </c:pt>
                  <c:pt idx="2601">
                    <c:v>Apr</c:v>
                  </c:pt>
                  <c:pt idx="2602">
                    <c:v>Apr</c:v>
                  </c:pt>
                  <c:pt idx="2603">
                    <c:v>Apr</c:v>
                  </c:pt>
                  <c:pt idx="2604">
                    <c:v>Apr</c:v>
                  </c:pt>
                  <c:pt idx="2605">
                    <c:v>Apr</c:v>
                  </c:pt>
                  <c:pt idx="2606">
                    <c:v>Apr</c:v>
                  </c:pt>
                  <c:pt idx="2607">
                    <c:v>Apr</c:v>
                  </c:pt>
                  <c:pt idx="2608">
                    <c:v>Apr</c:v>
                  </c:pt>
                  <c:pt idx="2609">
                    <c:v>Apr</c:v>
                  </c:pt>
                  <c:pt idx="2610">
                    <c:v>Apr</c:v>
                  </c:pt>
                  <c:pt idx="2611">
                    <c:v>Apr</c:v>
                  </c:pt>
                  <c:pt idx="2612">
                    <c:v>Apr</c:v>
                  </c:pt>
                  <c:pt idx="2613">
                    <c:v>Apr</c:v>
                  </c:pt>
                  <c:pt idx="2614">
                    <c:v>Apr</c:v>
                  </c:pt>
                  <c:pt idx="2615">
                    <c:v>Apr</c:v>
                  </c:pt>
                  <c:pt idx="2616">
                    <c:v>Apr</c:v>
                  </c:pt>
                  <c:pt idx="2617">
                    <c:v>May</c:v>
                  </c:pt>
                  <c:pt idx="2618">
                    <c:v>May</c:v>
                  </c:pt>
                  <c:pt idx="2619">
                    <c:v>May</c:v>
                  </c:pt>
                  <c:pt idx="2620">
                    <c:v>May</c:v>
                  </c:pt>
                  <c:pt idx="2621">
                    <c:v>May</c:v>
                  </c:pt>
                  <c:pt idx="2622">
                    <c:v>May</c:v>
                  </c:pt>
                  <c:pt idx="2623">
                    <c:v>May</c:v>
                  </c:pt>
                  <c:pt idx="2624">
                    <c:v>May</c:v>
                  </c:pt>
                  <c:pt idx="2625">
                    <c:v>May</c:v>
                  </c:pt>
                  <c:pt idx="2626">
                    <c:v>May</c:v>
                  </c:pt>
                  <c:pt idx="2627">
                    <c:v>May</c:v>
                  </c:pt>
                  <c:pt idx="2628">
                    <c:v>May</c:v>
                  </c:pt>
                  <c:pt idx="2629">
                    <c:v>May</c:v>
                  </c:pt>
                  <c:pt idx="2630">
                    <c:v>May</c:v>
                  </c:pt>
                  <c:pt idx="2631">
                    <c:v>May</c:v>
                  </c:pt>
                  <c:pt idx="2632">
                    <c:v>May</c:v>
                  </c:pt>
                  <c:pt idx="2633">
                    <c:v>May</c:v>
                  </c:pt>
                  <c:pt idx="2634">
                    <c:v>May</c:v>
                  </c:pt>
                  <c:pt idx="2635">
                    <c:v>May</c:v>
                  </c:pt>
                  <c:pt idx="2636">
                    <c:v>May</c:v>
                  </c:pt>
                  <c:pt idx="2637">
                    <c:v>May</c:v>
                  </c:pt>
                  <c:pt idx="2638">
                    <c:v>May</c:v>
                  </c:pt>
                  <c:pt idx="2639">
                    <c:v>May</c:v>
                  </c:pt>
                  <c:pt idx="2640">
                    <c:v>May</c:v>
                  </c:pt>
                  <c:pt idx="2641">
                    <c:v>May</c:v>
                  </c:pt>
                  <c:pt idx="2642">
                    <c:v>May</c:v>
                  </c:pt>
                  <c:pt idx="2643">
                    <c:v>May</c:v>
                  </c:pt>
                  <c:pt idx="2644">
                    <c:v>May</c:v>
                  </c:pt>
                  <c:pt idx="2645">
                    <c:v>May</c:v>
                  </c:pt>
                  <c:pt idx="2646">
                    <c:v>May</c:v>
                  </c:pt>
                  <c:pt idx="2647">
                    <c:v>May</c:v>
                  </c:pt>
                  <c:pt idx="2648">
                    <c:v>Jun</c:v>
                  </c:pt>
                  <c:pt idx="2649">
                    <c:v>Jun</c:v>
                  </c:pt>
                  <c:pt idx="2650">
                    <c:v>Jun</c:v>
                  </c:pt>
                  <c:pt idx="2651">
                    <c:v>Jun</c:v>
                  </c:pt>
                  <c:pt idx="2652">
                    <c:v>Jun</c:v>
                  </c:pt>
                  <c:pt idx="2653">
                    <c:v>Jun</c:v>
                  </c:pt>
                  <c:pt idx="2654">
                    <c:v>Jun</c:v>
                  </c:pt>
                  <c:pt idx="2655">
                    <c:v>Jun</c:v>
                  </c:pt>
                  <c:pt idx="2656">
                    <c:v>Jun</c:v>
                  </c:pt>
                  <c:pt idx="2657">
                    <c:v>Jun</c:v>
                  </c:pt>
                  <c:pt idx="2658">
                    <c:v>Jun</c:v>
                  </c:pt>
                  <c:pt idx="2659">
                    <c:v>Jun</c:v>
                  </c:pt>
                  <c:pt idx="2660">
                    <c:v>Jun</c:v>
                  </c:pt>
                  <c:pt idx="2661">
                    <c:v>Jun</c:v>
                  </c:pt>
                  <c:pt idx="2662">
                    <c:v>Jun</c:v>
                  </c:pt>
                  <c:pt idx="2663">
                    <c:v>Jun</c:v>
                  </c:pt>
                  <c:pt idx="2664">
                    <c:v>Jun</c:v>
                  </c:pt>
                  <c:pt idx="2665">
                    <c:v>Jun</c:v>
                  </c:pt>
                  <c:pt idx="2666">
                    <c:v>Jun</c:v>
                  </c:pt>
                  <c:pt idx="2667">
                    <c:v>Jun</c:v>
                  </c:pt>
                  <c:pt idx="2668">
                    <c:v>Jun</c:v>
                  </c:pt>
                  <c:pt idx="2669">
                    <c:v>Jun</c:v>
                  </c:pt>
                  <c:pt idx="2670">
                    <c:v>Jun</c:v>
                  </c:pt>
                  <c:pt idx="2671">
                    <c:v>Jun</c:v>
                  </c:pt>
                  <c:pt idx="2672">
                    <c:v>Jun</c:v>
                  </c:pt>
                  <c:pt idx="2673">
                    <c:v>Jun</c:v>
                  </c:pt>
                  <c:pt idx="2674">
                    <c:v>Jun</c:v>
                  </c:pt>
                  <c:pt idx="2675">
                    <c:v>Jun</c:v>
                  </c:pt>
                  <c:pt idx="2676">
                    <c:v>Jun</c:v>
                  </c:pt>
                  <c:pt idx="2677">
                    <c:v>Jun</c:v>
                  </c:pt>
                  <c:pt idx="2678">
                    <c:v>Jul</c:v>
                  </c:pt>
                  <c:pt idx="2679">
                    <c:v>Jul</c:v>
                  </c:pt>
                  <c:pt idx="2680">
                    <c:v>Jul</c:v>
                  </c:pt>
                  <c:pt idx="2681">
                    <c:v>Jul</c:v>
                  </c:pt>
                  <c:pt idx="2682">
                    <c:v>Jul</c:v>
                  </c:pt>
                  <c:pt idx="2683">
                    <c:v>Jul</c:v>
                  </c:pt>
                  <c:pt idx="2684">
                    <c:v>Jul</c:v>
                  </c:pt>
                  <c:pt idx="2685">
                    <c:v>Jul</c:v>
                  </c:pt>
                  <c:pt idx="2686">
                    <c:v>Jul</c:v>
                  </c:pt>
                  <c:pt idx="2687">
                    <c:v>Jul</c:v>
                  </c:pt>
                  <c:pt idx="2688">
                    <c:v>Jul</c:v>
                  </c:pt>
                  <c:pt idx="2689">
                    <c:v>Jul</c:v>
                  </c:pt>
                  <c:pt idx="2690">
                    <c:v>Jul</c:v>
                  </c:pt>
                  <c:pt idx="2691">
                    <c:v>Jul</c:v>
                  </c:pt>
                  <c:pt idx="2692">
                    <c:v>Jul</c:v>
                  </c:pt>
                  <c:pt idx="2693">
                    <c:v>Jul</c:v>
                  </c:pt>
                  <c:pt idx="2694">
                    <c:v>Jul</c:v>
                  </c:pt>
                  <c:pt idx="2695">
                    <c:v>Jul</c:v>
                  </c:pt>
                  <c:pt idx="2696">
                    <c:v>Jul</c:v>
                  </c:pt>
                  <c:pt idx="2697">
                    <c:v>Jul</c:v>
                  </c:pt>
                  <c:pt idx="2698">
                    <c:v>Jul</c:v>
                  </c:pt>
                  <c:pt idx="2699">
                    <c:v>Jul</c:v>
                  </c:pt>
                  <c:pt idx="2700">
                    <c:v>Jul</c:v>
                  </c:pt>
                  <c:pt idx="2701">
                    <c:v>Jul</c:v>
                  </c:pt>
                  <c:pt idx="2702">
                    <c:v>Jul</c:v>
                  </c:pt>
                  <c:pt idx="2703">
                    <c:v>Jul</c:v>
                  </c:pt>
                  <c:pt idx="2704">
                    <c:v>Jul</c:v>
                  </c:pt>
                  <c:pt idx="2705">
                    <c:v>Jul</c:v>
                  </c:pt>
                  <c:pt idx="2706">
                    <c:v>Jul</c:v>
                  </c:pt>
                  <c:pt idx="2707">
                    <c:v>Jul</c:v>
                  </c:pt>
                  <c:pt idx="2708">
                    <c:v>Jul</c:v>
                  </c:pt>
                  <c:pt idx="2709">
                    <c:v>Aug</c:v>
                  </c:pt>
                  <c:pt idx="2710">
                    <c:v>Aug</c:v>
                  </c:pt>
                  <c:pt idx="2711">
                    <c:v>Aug</c:v>
                  </c:pt>
                  <c:pt idx="2712">
                    <c:v>Aug</c:v>
                  </c:pt>
                  <c:pt idx="2713">
                    <c:v>Aug</c:v>
                  </c:pt>
                  <c:pt idx="2714">
                    <c:v>Aug</c:v>
                  </c:pt>
                  <c:pt idx="2715">
                    <c:v>Aug</c:v>
                  </c:pt>
                  <c:pt idx="2716">
                    <c:v>Aug</c:v>
                  </c:pt>
                  <c:pt idx="2717">
                    <c:v>Aug</c:v>
                  </c:pt>
                  <c:pt idx="2718">
                    <c:v>Aug</c:v>
                  </c:pt>
                  <c:pt idx="2719">
                    <c:v>Aug</c:v>
                  </c:pt>
                  <c:pt idx="2720">
                    <c:v>Aug</c:v>
                  </c:pt>
                  <c:pt idx="2721">
                    <c:v>Aug</c:v>
                  </c:pt>
                  <c:pt idx="2722">
                    <c:v>Aug</c:v>
                  </c:pt>
                  <c:pt idx="2723">
                    <c:v>Aug</c:v>
                  </c:pt>
                  <c:pt idx="2724">
                    <c:v>Aug</c:v>
                  </c:pt>
                  <c:pt idx="2725">
                    <c:v>Aug</c:v>
                  </c:pt>
                  <c:pt idx="2726">
                    <c:v>Aug</c:v>
                  </c:pt>
                  <c:pt idx="2727">
                    <c:v>Aug</c:v>
                  </c:pt>
                  <c:pt idx="2728">
                    <c:v>Aug</c:v>
                  </c:pt>
                  <c:pt idx="2729">
                    <c:v>Aug</c:v>
                  </c:pt>
                  <c:pt idx="2730">
                    <c:v>Aug</c:v>
                  </c:pt>
                  <c:pt idx="2731">
                    <c:v>Aug</c:v>
                  </c:pt>
                  <c:pt idx="2732">
                    <c:v>Aug</c:v>
                  </c:pt>
                  <c:pt idx="2733">
                    <c:v>Aug</c:v>
                  </c:pt>
                  <c:pt idx="2734">
                    <c:v>Aug</c:v>
                  </c:pt>
                  <c:pt idx="2735">
                    <c:v>Aug</c:v>
                  </c:pt>
                  <c:pt idx="2736">
                    <c:v>Aug</c:v>
                  </c:pt>
                  <c:pt idx="2737">
                    <c:v>Aug</c:v>
                  </c:pt>
                  <c:pt idx="2738">
                    <c:v>Aug</c:v>
                  </c:pt>
                  <c:pt idx="2739">
                    <c:v>Aug</c:v>
                  </c:pt>
                  <c:pt idx="2740">
                    <c:v>Sep</c:v>
                  </c:pt>
                  <c:pt idx="2741">
                    <c:v>Sep</c:v>
                  </c:pt>
                  <c:pt idx="2742">
                    <c:v>Sep</c:v>
                  </c:pt>
                  <c:pt idx="2743">
                    <c:v>Sep</c:v>
                  </c:pt>
                  <c:pt idx="2744">
                    <c:v>Sep</c:v>
                  </c:pt>
                  <c:pt idx="2745">
                    <c:v>Sep</c:v>
                  </c:pt>
                  <c:pt idx="2746">
                    <c:v>Sep</c:v>
                  </c:pt>
                  <c:pt idx="2747">
                    <c:v>Sep</c:v>
                  </c:pt>
                  <c:pt idx="2748">
                    <c:v>Sep</c:v>
                  </c:pt>
                  <c:pt idx="2749">
                    <c:v>Sep</c:v>
                  </c:pt>
                  <c:pt idx="2750">
                    <c:v>Sep</c:v>
                  </c:pt>
                  <c:pt idx="2751">
                    <c:v>Sep</c:v>
                  </c:pt>
                  <c:pt idx="2752">
                    <c:v>Sep</c:v>
                  </c:pt>
                  <c:pt idx="2753">
                    <c:v>Sep</c:v>
                  </c:pt>
                  <c:pt idx="2754">
                    <c:v>Sep</c:v>
                  </c:pt>
                  <c:pt idx="2755">
                    <c:v>Sep</c:v>
                  </c:pt>
                  <c:pt idx="2756">
                    <c:v>Sep</c:v>
                  </c:pt>
                  <c:pt idx="2757">
                    <c:v>Sep</c:v>
                  </c:pt>
                  <c:pt idx="2758">
                    <c:v>Sep</c:v>
                  </c:pt>
                  <c:pt idx="2759">
                    <c:v>Sep</c:v>
                  </c:pt>
                  <c:pt idx="2760">
                    <c:v>Sep</c:v>
                  </c:pt>
                  <c:pt idx="2761">
                    <c:v>Sep</c:v>
                  </c:pt>
                  <c:pt idx="2762">
                    <c:v>Sep</c:v>
                  </c:pt>
                  <c:pt idx="2763">
                    <c:v>Sep</c:v>
                  </c:pt>
                  <c:pt idx="2764">
                    <c:v>Sep</c:v>
                  </c:pt>
                  <c:pt idx="2765">
                    <c:v>Sep</c:v>
                  </c:pt>
                  <c:pt idx="2766">
                    <c:v>Sep</c:v>
                  </c:pt>
                  <c:pt idx="2767">
                    <c:v>Sep</c:v>
                  </c:pt>
                  <c:pt idx="2768">
                    <c:v>Sep</c:v>
                  </c:pt>
                  <c:pt idx="2769">
                    <c:v>Sep</c:v>
                  </c:pt>
                  <c:pt idx="2770">
                    <c:v>Oct</c:v>
                  </c:pt>
                  <c:pt idx="2771">
                    <c:v>Oct</c:v>
                  </c:pt>
                  <c:pt idx="2772">
                    <c:v>Oct</c:v>
                  </c:pt>
                  <c:pt idx="2773">
                    <c:v>Oct</c:v>
                  </c:pt>
                  <c:pt idx="2774">
                    <c:v>Oct</c:v>
                  </c:pt>
                  <c:pt idx="2775">
                    <c:v>Oct</c:v>
                  </c:pt>
                  <c:pt idx="2776">
                    <c:v>Oct</c:v>
                  </c:pt>
                  <c:pt idx="2777">
                    <c:v>Oct</c:v>
                  </c:pt>
                  <c:pt idx="2778">
                    <c:v>Oct</c:v>
                  </c:pt>
                  <c:pt idx="2779">
                    <c:v>Oct</c:v>
                  </c:pt>
                  <c:pt idx="2780">
                    <c:v>Oct</c:v>
                  </c:pt>
                  <c:pt idx="2781">
                    <c:v>Oct</c:v>
                  </c:pt>
                  <c:pt idx="2782">
                    <c:v>Oct</c:v>
                  </c:pt>
                  <c:pt idx="2783">
                    <c:v>Oct</c:v>
                  </c:pt>
                  <c:pt idx="2784">
                    <c:v>Oct</c:v>
                  </c:pt>
                  <c:pt idx="2785">
                    <c:v>Oct</c:v>
                  </c:pt>
                  <c:pt idx="2786">
                    <c:v>Oct</c:v>
                  </c:pt>
                  <c:pt idx="2787">
                    <c:v>Oct</c:v>
                  </c:pt>
                  <c:pt idx="2788">
                    <c:v>Oct</c:v>
                  </c:pt>
                  <c:pt idx="2789">
                    <c:v>Oct</c:v>
                  </c:pt>
                  <c:pt idx="2790">
                    <c:v>Oct</c:v>
                  </c:pt>
                  <c:pt idx="2791">
                    <c:v>Oct</c:v>
                  </c:pt>
                  <c:pt idx="2792">
                    <c:v>Oct</c:v>
                  </c:pt>
                  <c:pt idx="2793">
                    <c:v>Oct</c:v>
                  </c:pt>
                  <c:pt idx="2794">
                    <c:v>Oct</c:v>
                  </c:pt>
                  <c:pt idx="2795">
                    <c:v>Oct</c:v>
                  </c:pt>
                  <c:pt idx="2796">
                    <c:v>Oct</c:v>
                  </c:pt>
                  <c:pt idx="2797">
                    <c:v>Oct</c:v>
                  </c:pt>
                  <c:pt idx="2798">
                    <c:v>Oct</c:v>
                  </c:pt>
                  <c:pt idx="2799">
                    <c:v>Oct</c:v>
                  </c:pt>
                  <c:pt idx="2800">
                    <c:v>Oct</c:v>
                  </c:pt>
                  <c:pt idx="2801">
                    <c:v>Nov</c:v>
                  </c:pt>
                  <c:pt idx="2802">
                    <c:v>Nov</c:v>
                  </c:pt>
                  <c:pt idx="2803">
                    <c:v>Nov</c:v>
                  </c:pt>
                  <c:pt idx="2804">
                    <c:v>Nov</c:v>
                  </c:pt>
                  <c:pt idx="2805">
                    <c:v>Nov</c:v>
                  </c:pt>
                  <c:pt idx="2806">
                    <c:v>Nov</c:v>
                  </c:pt>
                  <c:pt idx="2807">
                    <c:v>Nov</c:v>
                  </c:pt>
                  <c:pt idx="2808">
                    <c:v>Nov</c:v>
                  </c:pt>
                  <c:pt idx="2809">
                    <c:v>Nov</c:v>
                  </c:pt>
                  <c:pt idx="2810">
                    <c:v>Nov</c:v>
                  </c:pt>
                  <c:pt idx="2811">
                    <c:v>Nov</c:v>
                  </c:pt>
                  <c:pt idx="2812">
                    <c:v>Nov</c:v>
                  </c:pt>
                  <c:pt idx="2813">
                    <c:v>Nov</c:v>
                  </c:pt>
                  <c:pt idx="2814">
                    <c:v>Nov</c:v>
                  </c:pt>
                  <c:pt idx="2815">
                    <c:v>Nov</c:v>
                  </c:pt>
                  <c:pt idx="2816">
                    <c:v>Nov</c:v>
                  </c:pt>
                  <c:pt idx="2817">
                    <c:v>Nov</c:v>
                  </c:pt>
                  <c:pt idx="2818">
                    <c:v>Nov</c:v>
                  </c:pt>
                  <c:pt idx="2819">
                    <c:v>Nov</c:v>
                  </c:pt>
                  <c:pt idx="2820">
                    <c:v>Nov</c:v>
                  </c:pt>
                  <c:pt idx="2821">
                    <c:v>Nov</c:v>
                  </c:pt>
                  <c:pt idx="2822">
                    <c:v>Nov</c:v>
                  </c:pt>
                  <c:pt idx="2823">
                    <c:v>Nov</c:v>
                  </c:pt>
                  <c:pt idx="2824">
                    <c:v>Nov</c:v>
                  </c:pt>
                  <c:pt idx="2825">
                    <c:v>Nov</c:v>
                  </c:pt>
                  <c:pt idx="2826">
                    <c:v>Nov</c:v>
                  </c:pt>
                  <c:pt idx="2827">
                    <c:v>Nov</c:v>
                  </c:pt>
                  <c:pt idx="2828">
                    <c:v>Nov</c:v>
                  </c:pt>
                  <c:pt idx="2829">
                    <c:v>Nov</c:v>
                  </c:pt>
                  <c:pt idx="2830">
                    <c:v>Nov</c:v>
                  </c:pt>
                  <c:pt idx="2831">
                    <c:v>Dec</c:v>
                  </c:pt>
                  <c:pt idx="2832">
                    <c:v>Dec</c:v>
                  </c:pt>
                  <c:pt idx="2833">
                    <c:v>Dec</c:v>
                  </c:pt>
                  <c:pt idx="2834">
                    <c:v>Dec</c:v>
                  </c:pt>
                  <c:pt idx="2835">
                    <c:v>Dec</c:v>
                  </c:pt>
                  <c:pt idx="2836">
                    <c:v>Dec</c:v>
                  </c:pt>
                  <c:pt idx="2837">
                    <c:v>Dec</c:v>
                  </c:pt>
                  <c:pt idx="2838">
                    <c:v>Dec</c:v>
                  </c:pt>
                  <c:pt idx="2839">
                    <c:v>Dec</c:v>
                  </c:pt>
                  <c:pt idx="2840">
                    <c:v>Dec</c:v>
                  </c:pt>
                  <c:pt idx="2841">
                    <c:v>Dec</c:v>
                  </c:pt>
                  <c:pt idx="2842">
                    <c:v>Dec</c:v>
                  </c:pt>
                  <c:pt idx="2843">
                    <c:v>Dec</c:v>
                  </c:pt>
                  <c:pt idx="2844">
                    <c:v>Dec</c:v>
                  </c:pt>
                  <c:pt idx="2845">
                    <c:v>Dec</c:v>
                  </c:pt>
                  <c:pt idx="2846">
                    <c:v>Dec</c:v>
                  </c:pt>
                  <c:pt idx="2847">
                    <c:v>Dec</c:v>
                  </c:pt>
                  <c:pt idx="2848">
                    <c:v>Dec</c:v>
                  </c:pt>
                  <c:pt idx="2849">
                    <c:v>Dec</c:v>
                  </c:pt>
                  <c:pt idx="2850">
                    <c:v>Dec</c:v>
                  </c:pt>
                  <c:pt idx="2851">
                    <c:v>Dec</c:v>
                  </c:pt>
                  <c:pt idx="2852">
                    <c:v>Dec</c:v>
                  </c:pt>
                  <c:pt idx="2853">
                    <c:v>Dec</c:v>
                  </c:pt>
                  <c:pt idx="2854">
                    <c:v>Dec</c:v>
                  </c:pt>
                  <c:pt idx="2855">
                    <c:v>Dec</c:v>
                  </c:pt>
                  <c:pt idx="2856">
                    <c:v>Dec</c:v>
                  </c:pt>
                  <c:pt idx="2857">
                    <c:v>Dec</c:v>
                  </c:pt>
                  <c:pt idx="2858">
                    <c:v>Dec</c:v>
                  </c:pt>
                  <c:pt idx="2859">
                    <c:v>Dec</c:v>
                  </c:pt>
                  <c:pt idx="2860">
                    <c:v>Dec</c:v>
                  </c:pt>
                  <c:pt idx="2861">
                    <c:v>Dec</c:v>
                  </c:pt>
                  <c:pt idx="2862">
                    <c:v>Jan</c:v>
                  </c:pt>
                  <c:pt idx="2863">
                    <c:v>Jan</c:v>
                  </c:pt>
                  <c:pt idx="2864">
                    <c:v>Jan</c:v>
                  </c:pt>
                  <c:pt idx="2865">
                    <c:v>Jan</c:v>
                  </c:pt>
                  <c:pt idx="2866">
                    <c:v>Jan</c:v>
                  </c:pt>
                  <c:pt idx="2867">
                    <c:v>Jan</c:v>
                  </c:pt>
                  <c:pt idx="2868">
                    <c:v>Jan</c:v>
                  </c:pt>
                  <c:pt idx="2869">
                    <c:v>Jan</c:v>
                  </c:pt>
                  <c:pt idx="2870">
                    <c:v>Jan</c:v>
                  </c:pt>
                  <c:pt idx="2871">
                    <c:v>Jan</c:v>
                  </c:pt>
                  <c:pt idx="2872">
                    <c:v>Jan</c:v>
                  </c:pt>
                  <c:pt idx="2873">
                    <c:v>Jan</c:v>
                  </c:pt>
                  <c:pt idx="2874">
                    <c:v>Jan</c:v>
                  </c:pt>
                  <c:pt idx="2875">
                    <c:v>Jan</c:v>
                  </c:pt>
                  <c:pt idx="2876">
                    <c:v>Jan</c:v>
                  </c:pt>
                  <c:pt idx="2877">
                    <c:v>Jan</c:v>
                  </c:pt>
                  <c:pt idx="2878">
                    <c:v>Jan</c:v>
                  </c:pt>
                  <c:pt idx="2879">
                    <c:v>Jan</c:v>
                  </c:pt>
                  <c:pt idx="2880">
                    <c:v>Jan</c:v>
                  </c:pt>
                  <c:pt idx="2881">
                    <c:v>Jan</c:v>
                  </c:pt>
                  <c:pt idx="2882">
                    <c:v>Jan</c:v>
                  </c:pt>
                  <c:pt idx="2883">
                    <c:v>Jan</c:v>
                  </c:pt>
                  <c:pt idx="2884">
                    <c:v>Jan</c:v>
                  </c:pt>
                  <c:pt idx="2885">
                    <c:v>Jan</c:v>
                  </c:pt>
                  <c:pt idx="2886">
                    <c:v>Jan</c:v>
                  </c:pt>
                  <c:pt idx="2887">
                    <c:v>Jan</c:v>
                  </c:pt>
                  <c:pt idx="2888">
                    <c:v>Jan</c:v>
                  </c:pt>
                  <c:pt idx="2889">
                    <c:v>Jan</c:v>
                  </c:pt>
                  <c:pt idx="2890">
                    <c:v>Jan</c:v>
                  </c:pt>
                  <c:pt idx="2891">
                    <c:v>Jan</c:v>
                  </c:pt>
                  <c:pt idx="2892">
                    <c:v>Jan</c:v>
                  </c:pt>
                  <c:pt idx="2893">
                    <c:v>Feb</c:v>
                  </c:pt>
                  <c:pt idx="2894">
                    <c:v>Feb</c:v>
                  </c:pt>
                  <c:pt idx="2895">
                    <c:v>Feb</c:v>
                  </c:pt>
                  <c:pt idx="2896">
                    <c:v>Feb</c:v>
                  </c:pt>
                  <c:pt idx="2897">
                    <c:v>Feb</c:v>
                  </c:pt>
                  <c:pt idx="2898">
                    <c:v>Feb</c:v>
                  </c:pt>
                  <c:pt idx="2899">
                    <c:v>Feb</c:v>
                  </c:pt>
                  <c:pt idx="2900">
                    <c:v>Feb</c:v>
                  </c:pt>
                  <c:pt idx="2901">
                    <c:v>Feb</c:v>
                  </c:pt>
                  <c:pt idx="2902">
                    <c:v>Feb</c:v>
                  </c:pt>
                  <c:pt idx="2903">
                    <c:v>Feb</c:v>
                  </c:pt>
                  <c:pt idx="2904">
                    <c:v>Feb</c:v>
                  </c:pt>
                  <c:pt idx="2905">
                    <c:v>Feb</c:v>
                  </c:pt>
                  <c:pt idx="2906">
                    <c:v>Feb</c:v>
                  </c:pt>
                  <c:pt idx="2907">
                    <c:v>Feb</c:v>
                  </c:pt>
                  <c:pt idx="2908">
                    <c:v>Feb</c:v>
                  </c:pt>
                  <c:pt idx="2909">
                    <c:v>Feb</c:v>
                  </c:pt>
                  <c:pt idx="2910">
                    <c:v>Feb</c:v>
                  </c:pt>
                  <c:pt idx="2911">
                    <c:v>Feb</c:v>
                  </c:pt>
                  <c:pt idx="2912">
                    <c:v>Feb</c:v>
                  </c:pt>
                  <c:pt idx="2913">
                    <c:v>Feb</c:v>
                  </c:pt>
                  <c:pt idx="2914">
                    <c:v>Feb</c:v>
                  </c:pt>
                  <c:pt idx="2915">
                    <c:v>Feb</c:v>
                  </c:pt>
                  <c:pt idx="2916">
                    <c:v>Feb</c:v>
                  </c:pt>
                  <c:pt idx="2917">
                    <c:v>Feb</c:v>
                  </c:pt>
                  <c:pt idx="2918">
                    <c:v>Feb</c:v>
                  </c:pt>
                  <c:pt idx="2919">
                    <c:v>Feb</c:v>
                  </c:pt>
                  <c:pt idx="2920">
                    <c:v>Feb</c:v>
                  </c:pt>
                  <c:pt idx="2921">
                    <c:v>Feb</c:v>
                  </c:pt>
                  <c:pt idx="2922">
                    <c:v>Mar</c:v>
                  </c:pt>
                  <c:pt idx="2923">
                    <c:v>Mar</c:v>
                  </c:pt>
                  <c:pt idx="2924">
                    <c:v>Mar</c:v>
                  </c:pt>
                  <c:pt idx="2925">
                    <c:v>Mar</c:v>
                  </c:pt>
                  <c:pt idx="2926">
                    <c:v>Mar</c:v>
                  </c:pt>
                  <c:pt idx="2927">
                    <c:v>Mar</c:v>
                  </c:pt>
                  <c:pt idx="2928">
                    <c:v>Mar</c:v>
                  </c:pt>
                  <c:pt idx="2929">
                    <c:v>Mar</c:v>
                  </c:pt>
                  <c:pt idx="2930">
                    <c:v>Mar</c:v>
                  </c:pt>
                  <c:pt idx="2931">
                    <c:v>Mar</c:v>
                  </c:pt>
                  <c:pt idx="2932">
                    <c:v>Mar</c:v>
                  </c:pt>
                  <c:pt idx="2933">
                    <c:v>Mar</c:v>
                  </c:pt>
                  <c:pt idx="2934">
                    <c:v>Mar</c:v>
                  </c:pt>
                  <c:pt idx="2935">
                    <c:v>Mar</c:v>
                  </c:pt>
                  <c:pt idx="2936">
                    <c:v>Mar</c:v>
                  </c:pt>
                  <c:pt idx="2937">
                    <c:v>Mar</c:v>
                  </c:pt>
                  <c:pt idx="2938">
                    <c:v>Mar</c:v>
                  </c:pt>
                  <c:pt idx="2939">
                    <c:v>Mar</c:v>
                  </c:pt>
                  <c:pt idx="2940">
                    <c:v>Mar</c:v>
                  </c:pt>
                  <c:pt idx="2941">
                    <c:v>Mar</c:v>
                  </c:pt>
                  <c:pt idx="2942">
                    <c:v>Mar</c:v>
                  </c:pt>
                  <c:pt idx="2943">
                    <c:v>Mar</c:v>
                  </c:pt>
                  <c:pt idx="2944">
                    <c:v>Mar</c:v>
                  </c:pt>
                  <c:pt idx="2945">
                    <c:v>Mar</c:v>
                  </c:pt>
                  <c:pt idx="2946">
                    <c:v>Mar</c:v>
                  </c:pt>
                  <c:pt idx="2947">
                    <c:v>Mar</c:v>
                  </c:pt>
                  <c:pt idx="2948">
                    <c:v>Mar</c:v>
                  </c:pt>
                  <c:pt idx="2949">
                    <c:v>Mar</c:v>
                  </c:pt>
                  <c:pt idx="2950">
                    <c:v>Mar</c:v>
                  </c:pt>
                  <c:pt idx="2951">
                    <c:v>Mar</c:v>
                  </c:pt>
                  <c:pt idx="2952">
                    <c:v>Mar</c:v>
                  </c:pt>
                  <c:pt idx="2953">
                    <c:v>Apr</c:v>
                  </c:pt>
                  <c:pt idx="2954">
                    <c:v>Apr</c:v>
                  </c:pt>
                  <c:pt idx="2955">
                    <c:v>Apr</c:v>
                  </c:pt>
                  <c:pt idx="2956">
                    <c:v>Apr</c:v>
                  </c:pt>
                  <c:pt idx="2957">
                    <c:v>Apr</c:v>
                  </c:pt>
                  <c:pt idx="2958">
                    <c:v>Apr</c:v>
                  </c:pt>
                  <c:pt idx="2959">
                    <c:v>Apr</c:v>
                  </c:pt>
                  <c:pt idx="2960">
                    <c:v>Apr</c:v>
                  </c:pt>
                  <c:pt idx="2961">
                    <c:v>Apr</c:v>
                  </c:pt>
                  <c:pt idx="2962">
                    <c:v>Apr</c:v>
                  </c:pt>
                  <c:pt idx="2963">
                    <c:v>Apr</c:v>
                  </c:pt>
                  <c:pt idx="2964">
                    <c:v>Apr</c:v>
                  </c:pt>
                  <c:pt idx="2965">
                    <c:v>Apr</c:v>
                  </c:pt>
                  <c:pt idx="2966">
                    <c:v>Apr</c:v>
                  </c:pt>
                  <c:pt idx="2967">
                    <c:v>Apr</c:v>
                  </c:pt>
                  <c:pt idx="2968">
                    <c:v>Apr</c:v>
                  </c:pt>
                  <c:pt idx="2969">
                    <c:v>Apr</c:v>
                  </c:pt>
                  <c:pt idx="2970">
                    <c:v>Apr</c:v>
                  </c:pt>
                  <c:pt idx="2971">
                    <c:v>Apr</c:v>
                  </c:pt>
                  <c:pt idx="2972">
                    <c:v>Apr</c:v>
                  </c:pt>
                  <c:pt idx="2973">
                    <c:v>Apr</c:v>
                  </c:pt>
                  <c:pt idx="2974">
                    <c:v>Apr</c:v>
                  </c:pt>
                  <c:pt idx="2975">
                    <c:v>Apr</c:v>
                  </c:pt>
                  <c:pt idx="2976">
                    <c:v>Apr</c:v>
                  </c:pt>
                  <c:pt idx="2977">
                    <c:v>Apr</c:v>
                  </c:pt>
                  <c:pt idx="2978">
                    <c:v>Apr</c:v>
                  </c:pt>
                  <c:pt idx="2979">
                    <c:v>Apr</c:v>
                  </c:pt>
                  <c:pt idx="2980">
                    <c:v>Apr</c:v>
                  </c:pt>
                  <c:pt idx="2981">
                    <c:v>Apr</c:v>
                  </c:pt>
                  <c:pt idx="2982">
                    <c:v>Apr</c:v>
                  </c:pt>
                  <c:pt idx="2983">
                    <c:v>May</c:v>
                  </c:pt>
                  <c:pt idx="2984">
                    <c:v>May</c:v>
                  </c:pt>
                  <c:pt idx="2985">
                    <c:v>May</c:v>
                  </c:pt>
                  <c:pt idx="2986">
                    <c:v>May</c:v>
                  </c:pt>
                  <c:pt idx="2987">
                    <c:v>May</c:v>
                  </c:pt>
                  <c:pt idx="2988">
                    <c:v>May</c:v>
                  </c:pt>
                </c:lvl>
                <c:lvl>
                  <c:pt idx="0">
                    <c:v>2016</c:v>
                  </c:pt>
                  <c:pt idx="306">
                    <c:v>2017</c:v>
                  </c:pt>
                  <c:pt idx="671">
                    <c:v>2018</c:v>
                  </c:pt>
                  <c:pt idx="1036">
                    <c:v>2019</c:v>
                  </c:pt>
                  <c:pt idx="1401">
                    <c:v>2020</c:v>
                  </c:pt>
                  <c:pt idx="1767">
                    <c:v>2021</c:v>
                  </c:pt>
                  <c:pt idx="2132">
                    <c:v>2022</c:v>
                  </c:pt>
                  <c:pt idx="2497">
                    <c:v>2023</c:v>
                  </c:pt>
                  <c:pt idx="2862">
                    <c:v>2024</c:v>
                  </c:pt>
                </c:lvl>
              </c:multiLvlStrCache>
            </c:multiLvlStrRef>
          </c:cat>
          <c:val>
            <c:numRef>
              <c:f>'VRE Energy Trend'!$O$2:$O$2990</c:f>
              <c:numCache>
                <c:formatCode>#,##0</c:formatCode>
                <c:ptCount val="2989"/>
                <c:pt idx="0">
                  <c:v>72945.911588333329</c:v>
                </c:pt>
                <c:pt idx="1">
                  <c:v>70511.650278333342</c:v>
                </c:pt>
                <c:pt idx="2">
                  <c:v>78751.795528333329</c:v>
                </c:pt>
                <c:pt idx="3">
                  <c:v>70769.480325000011</c:v>
                </c:pt>
                <c:pt idx="4">
                  <c:v>72639.316844999979</c:v>
                </c:pt>
                <c:pt idx="5">
                  <c:v>80141.116506666658</c:v>
                </c:pt>
                <c:pt idx="6">
                  <c:v>99480.628086666708</c:v>
                </c:pt>
                <c:pt idx="7">
                  <c:v>95416.474314999999</c:v>
                </c:pt>
                <c:pt idx="8">
                  <c:v>65959.513784999988</c:v>
                </c:pt>
                <c:pt idx="9">
                  <c:v>64782.104351666661</c:v>
                </c:pt>
                <c:pt idx="10">
                  <c:v>50589.816769999998</c:v>
                </c:pt>
                <c:pt idx="11">
                  <c:v>61855.726895000007</c:v>
                </c:pt>
                <c:pt idx="12">
                  <c:v>62373.712086666652</c:v>
                </c:pt>
                <c:pt idx="13">
                  <c:v>102333.71109833333</c:v>
                </c:pt>
                <c:pt idx="14">
                  <c:v>123543.31454333331</c:v>
                </c:pt>
                <c:pt idx="15">
                  <c:v>84434.640435000008</c:v>
                </c:pt>
                <c:pt idx="16">
                  <c:v>101460.57249000001</c:v>
                </c:pt>
                <c:pt idx="17">
                  <c:v>142283.31310833336</c:v>
                </c:pt>
                <c:pt idx="18">
                  <c:v>37286.224076666658</c:v>
                </c:pt>
                <c:pt idx="19">
                  <c:v>36675.854153333326</c:v>
                </c:pt>
                <c:pt idx="20">
                  <c:v>42546.45378833334</c:v>
                </c:pt>
                <c:pt idx="21">
                  <c:v>60888.58198499999</c:v>
                </c:pt>
                <c:pt idx="22">
                  <c:v>54889.820388333355</c:v>
                </c:pt>
                <c:pt idx="23">
                  <c:v>49059.805135000002</c:v>
                </c:pt>
                <c:pt idx="24">
                  <c:v>71853.904131666641</c:v>
                </c:pt>
                <c:pt idx="25">
                  <c:v>61522.926268333351</c:v>
                </c:pt>
                <c:pt idx="26">
                  <c:v>57459.705053333324</c:v>
                </c:pt>
                <c:pt idx="27">
                  <c:v>62400.008273333333</c:v>
                </c:pt>
                <c:pt idx="28">
                  <c:v>59050.400103333341</c:v>
                </c:pt>
                <c:pt idx="29">
                  <c:v>56032.697478333343</c:v>
                </c:pt>
                <c:pt idx="30">
                  <c:v>59531.184563333321</c:v>
                </c:pt>
                <c:pt idx="31">
                  <c:v>121693.74317500003</c:v>
                </c:pt>
                <c:pt idx="32">
                  <c:v>99491.097453333306</c:v>
                </c:pt>
                <c:pt idx="33">
                  <c:v>69090.916666666672</c:v>
                </c:pt>
                <c:pt idx="34">
                  <c:v>58325.126788333335</c:v>
                </c:pt>
                <c:pt idx="35">
                  <c:v>110340.81909333331</c:v>
                </c:pt>
                <c:pt idx="36">
                  <c:v>90353.986103333329</c:v>
                </c:pt>
                <c:pt idx="37">
                  <c:v>54331.659921666658</c:v>
                </c:pt>
                <c:pt idx="38">
                  <c:v>44817.457071666664</c:v>
                </c:pt>
                <c:pt idx="39">
                  <c:v>59230.193368333326</c:v>
                </c:pt>
                <c:pt idx="40">
                  <c:v>98675.034104999999</c:v>
                </c:pt>
                <c:pt idx="41">
                  <c:v>80059.347288333302</c:v>
                </c:pt>
                <c:pt idx="42">
                  <c:v>54656.286415000002</c:v>
                </c:pt>
                <c:pt idx="43">
                  <c:v>57113.683101666669</c:v>
                </c:pt>
                <c:pt idx="44">
                  <c:v>42028.495145000008</c:v>
                </c:pt>
                <c:pt idx="45">
                  <c:v>50730.522023333324</c:v>
                </c:pt>
                <c:pt idx="46">
                  <c:v>66298.88132333332</c:v>
                </c:pt>
                <c:pt idx="47">
                  <c:v>81821.716846666663</c:v>
                </c:pt>
                <c:pt idx="48">
                  <c:v>54336.46176999998</c:v>
                </c:pt>
                <c:pt idx="49">
                  <c:v>53225.228490000009</c:v>
                </c:pt>
                <c:pt idx="50">
                  <c:v>80163.274216666672</c:v>
                </c:pt>
                <c:pt idx="51">
                  <c:v>61936.646578333333</c:v>
                </c:pt>
                <c:pt idx="52">
                  <c:v>76408.013131666681</c:v>
                </c:pt>
                <c:pt idx="53">
                  <c:v>77661.27518966663</c:v>
                </c:pt>
                <c:pt idx="54">
                  <c:v>62850.88284166668</c:v>
                </c:pt>
                <c:pt idx="55">
                  <c:v>78492.415525833334</c:v>
                </c:pt>
                <c:pt idx="56">
                  <c:v>99523.748035833327</c:v>
                </c:pt>
                <c:pt idx="57">
                  <c:v>129768.562324</c:v>
                </c:pt>
                <c:pt idx="58">
                  <c:v>61731.747360333327</c:v>
                </c:pt>
                <c:pt idx="59">
                  <c:v>85342.860881000001</c:v>
                </c:pt>
                <c:pt idx="60">
                  <c:v>105716.04480049998</c:v>
                </c:pt>
                <c:pt idx="61">
                  <c:v>121795.28432566664</c:v>
                </c:pt>
                <c:pt idx="62">
                  <c:v>140469.98865433334</c:v>
                </c:pt>
                <c:pt idx="63">
                  <c:v>167939.88272733337</c:v>
                </c:pt>
                <c:pt idx="64">
                  <c:v>104511.28933900001</c:v>
                </c:pt>
                <c:pt idx="65">
                  <c:v>140448.20729799999</c:v>
                </c:pt>
                <c:pt idx="66">
                  <c:v>85602.616372000019</c:v>
                </c:pt>
                <c:pt idx="67">
                  <c:v>78264.211789499997</c:v>
                </c:pt>
                <c:pt idx="68">
                  <c:v>93458.917242499985</c:v>
                </c:pt>
                <c:pt idx="69">
                  <c:v>114096.21930683333</c:v>
                </c:pt>
                <c:pt idx="70">
                  <c:v>156268.47410600004</c:v>
                </c:pt>
                <c:pt idx="71">
                  <c:v>158757.72757366669</c:v>
                </c:pt>
                <c:pt idx="72">
                  <c:v>146928.17765033332</c:v>
                </c:pt>
                <c:pt idx="73">
                  <c:v>120009.06798716668</c:v>
                </c:pt>
                <c:pt idx="74">
                  <c:v>143692.04357350004</c:v>
                </c:pt>
                <c:pt idx="75">
                  <c:v>119231.34706383331</c:v>
                </c:pt>
                <c:pt idx="76">
                  <c:v>107564.37689566668</c:v>
                </c:pt>
                <c:pt idx="77">
                  <c:v>101488.14976116664</c:v>
                </c:pt>
                <c:pt idx="78">
                  <c:v>79576.108883833309</c:v>
                </c:pt>
                <c:pt idx="79">
                  <c:v>132675.35476849999</c:v>
                </c:pt>
                <c:pt idx="80">
                  <c:v>62008.235304833346</c:v>
                </c:pt>
                <c:pt idx="81">
                  <c:v>84450.9019635</c:v>
                </c:pt>
                <c:pt idx="82">
                  <c:v>133672.49342500002</c:v>
                </c:pt>
                <c:pt idx="83">
                  <c:v>120257.25839049998</c:v>
                </c:pt>
                <c:pt idx="84">
                  <c:v>87805.760675499987</c:v>
                </c:pt>
                <c:pt idx="85">
                  <c:v>126521.18013999997</c:v>
                </c:pt>
                <c:pt idx="86">
                  <c:v>83029.819585333316</c:v>
                </c:pt>
                <c:pt idx="87">
                  <c:v>105921.84996733331</c:v>
                </c:pt>
                <c:pt idx="88">
                  <c:v>74536.203382833351</c:v>
                </c:pt>
                <c:pt idx="89">
                  <c:v>63874.290559999994</c:v>
                </c:pt>
                <c:pt idx="90">
                  <c:v>79385.620203666651</c:v>
                </c:pt>
                <c:pt idx="91">
                  <c:v>66687.419069333322</c:v>
                </c:pt>
                <c:pt idx="92">
                  <c:v>37737.002159666656</c:v>
                </c:pt>
                <c:pt idx="93">
                  <c:v>37984.205841333322</c:v>
                </c:pt>
                <c:pt idx="94">
                  <c:v>42291.150460500015</c:v>
                </c:pt>
                <c:pt idx="95">
                  <c:v>46888.336001166681</c:v>
                </c:pt>
                <c:pt idx="96">
                  <c:v>84100.469723333357</c:v>
                </c:pt>
                <c:pt idx="97">
                  <c:v>106427.70704749999</c:v>
                </c:pt>
                <c:pt idx="98">
                  <c:v>99082.349122999993</c:v>
                </c:pt>
                <c:pt idx="99">
                  <c:v>125868.26718216667</c:v>
                </c:pt>
                <c:pt idx="100">
                  <c:v>128037.32435983336</c:v>
                </c:pt>
                <c:pt idx="101">
                  <c:v>122520.55431766667</c:v>
                </c:pt>
                <c:pt idx="102">
                  <c:v>100352.05412916669</c:v>
                </c:pt>
                <c:pt idx="103">
                  <c:v>45841.038854333325</c:v>
                </c:pt>
                <c:pt idx="104">
                  <c:v>82413.208502333335</c:v>
                </c:pt>
                <c:pt idx="105">
                  <c:v>89882.32775300002</c:v>
                </c:pt>
                <c:pt idx="106">
                  <c:v>68101.700941000017</c:v>
                </c:pt>
                <c:pt idx="107">
                  <c:v>104335.88376383332</c:v>
                </c:pt>
                <c:pt idx="108">
                  <c:v>54785.023624999987</c:v>
                </c:pt>
                <c:pt idx="109">
                  <c:v>53573.47443433333</c:v>
                </c:pt>
                <c:pt idx="110">
                  <c:v>41321.021172666668</c:v>
                </c:pt>
                <c:pt idx="111">
                  <c:v>75318.788512500018</c:v>
                </c:pt>
                <c:pt idx="112">
                  <c:v>141438.89331549997</c:v>
                </c:pt>
                <c:pt idx="113">
                  <c:v>143402.86404466673</c:v>
                </c:pt>
                <c:pt idx="114">
                  <c:v>137154.38904766671</c:v>
                </c:pt>
                <c:pt idx="115">
                  <c:v>125604.8553555</c:v>
                </c:pt>
                <c:pt idx="116">
                  <c:v>57085.756634166668</c:v>
                </c:pt>
                <c:pt idx="117">
                  <c:v>67649.592031333334</c:v>
                </c:pt>
                <c:pt idx="118">
                  <c:v>61451.127563666669</c:v>
                </c:pt>
                <c:pt idx="119">
                  <c:v>86413.967193999997</c:v>
                </c:pt>
                <c:pt idx="120">
                  <c:v>119555.44000966671</c:v>
                </c:pt>
                <c:pt idx="121">
                  <c:v>156319.34117316661</c:v>
                </c:pt>
                <c:pt idx="122">
                  <c:v>99048.118515833296</c:v>
                </c:pt>
                <c:pt idx="123">
                  <c:v>91398.245296499983</c:v>
                </c:pt>
                <c:pt idx="124">
                  <c:v>92218.792006333329</c:v>
                </c:pt>
                <c:pt idx="125">
                  <c:v>86627.824714999995</c:v>
                </c:pt>
                <c:pt idx="126">
                  <c:v>85767.845696500022</c:v>
                </c:pt>
                <c:pt idx="127">
                  <c:v>96073.426408333355</c:v>
                </c:pt>
                <c:pt idx="128">
                  <c:v>48470.028360000011</c:v>
                </c:pt>
                <c:pt idx="129">
                  <c:v>35632.885273000007</c:v>
                </c:pt>
                <c:pt idx="130">
                  <c:v>65868.114276000008</c:v>
                </c:pt>
                <c:pt idx="131">
                  <c:v>130862.90192716666</c:v>
                </c:pt>
                <c:pt idx="132">
                  <c:v>165563.33195966666</c:v>
                </c:pt>
                <c:pt idx="133">
                  <c:v>154369.00509533333</c:v>
                </c:pt>
                <c:pt idx="134">
                  <c:v>136783.31428933339</c:v>
                </c:pt>
                <c:pt idx="135">
                  <c:v>95042.090985000003</c:v>
                </c:pt>
                <c:pt idx="136">
                  <c:v>56825.695854166668</c:v>
                </c:pt>
                <c:pt idx="137">
                  <c:v>46423.595311500016</c:v>
                </c:pt>
                <c:pt idx="138">
                  <c:v>109705.43833500003</c:v>
                </c:pt>
                <c:pt idx="139">
                  <c:v>128316.3169331667</c:v>
                </c:pt>
                <c:pt idx="140">
                  <c:v>58230.717685833333</c:v>
                </c:pt>
                <c:pt idx="141">
                  <c:v>29699.570749499999</c:v>
                </c:pt>
                <c:pt idx="142">
                  <c:v>95718.009499833337</c:v>
                </c:pt>
                <c:pt idx="143">
                  <c:v>152138.01454283335</c:v>
                </c:pt>
                <c:pt idx="144">
                  <c:v>130501.11105583333</c:v>
                </c:pt>
                <c:pt idx="145">
                  <c:v>133474.70328483332</c:v>
                </c:pt>
                <c:pt idx="146">
                  <c:v>164638.27303249997</c:v>
                </c:pt>
                <c:pt idx="147">
                  <c:v>151341.02982600001</c:v>
                </c:pt>
                <c:pt idx="148">
                  <c:v>132647.16823933332</c:v>
                </c:pt>
                <c:pt idx="149">
                  <c:v>115147.73409716666</c:v>
                </c:pt>
                <c:pt idx="150">
                  <c:v>100097.39169449999</c:v>
                </c:pt>
                <c:pt idx="151">
                  <c:v>119650.79434700002</c:v>
                </c:pt>
                <c:pt idx="152">
                  <c:v>98089.261246499969</c:v>
                </c:pt>
                <c:pt idx="153">
                  <c:v>104378.95772283334</c:v>
                </c:pt>
                <c:pt idx="154">
                  <c:v>93156.084911833314</c:v>
                </c:pt>
                <c:pt idx="155">
                  <c:v>67768.35679333334</c:v>
                </c:pt>
                <c:pt idx="156">
                  <c:v>59720.422696499991</c:v>
                </c:pt>
                <c:pt idx="157">
                  <c:v>47953.327813333344</c:v>
                </c:pt>
                <c:pt idx="158">
                  <c:v>40024.760393000004</c:v>
                </c:pt>
                <c:pt idx="159">
                  <c:v>76237.622195166667</c:v>
                </c:pt>
                <c:pt idx="160">
                  <c:v>119663.71155883333</c:v>
                </c:pt>
                <c:pt idx="161">
                  <c:v>147085.98040999999</c:v>
                </c:pt>
                <c:pt idx="162">
                  <c:v>174267.45761699998</c:v>
                </c:pt>
                <c:pt idx="163">
                  <c:v>104490.410399</c:v>
                </c:pt>
                <c:pt idx="164">
                  <c:v>124704.52565716667</c:v>
                </c:pt>
                <c:pt idx="165">
                  <c:v>107729.34891933334</c:v>
                </c:pt>
                <c:pt idx="166">
                  <c:v>69439.287422333335</c:v>
                </c:pt>
                <c:pt idx="167">
                  <c:v>85207.455136166682</c:v>
                </c:pt>
                <c:pt idx="168">
                  <c:v>140844.96789066668</c:v>
                </c:pt>
                <c:pt idx="169">
                  <c:v>75091.705404499997</c:v>
                </c:pt>
                <c:pt idx="170">
                  <c:v>143447.50148500002</c:v>
                </c:pt>
                <c:pt idx="171">
                  <c:v>137135.75835283331</c:v>
                </c:pt>
                <c:pt idx="172">
                  <c:v>147327.32464133334</c:v>
                </c:pt>
                <c:pt idx="173">
                  <c:v>88684.393744000015</c:v>
                </c:pt>
                <c:pt idx="174">
                  <c:v>38999.451800499999</c:v>
                </c:pt>
                <c:pt idx="175">
                  <c:v>39646.078905499999</c:v>
                </c:pt>
                <c:pt idx="176">
                  <c:v>34753.211874999994</c:v>
                </c:pt>
                <c:pt idx="177">
                  <c:v>64162.745017666646</c:v>
                </c:pt>
                <c:pt idx="178">
                  <c:v>59254.638550166659</c:v>
                </c:pt>
                <c:pt idx="179">
                  <c:v>121478.8281485</c:v>
                </c:pt>
                <c:pt idx="180">
                  <c:v>114800.23266166664</c:v>
                </c:pt>
                <c:pt idx="181">
                  <c:v>117496.37980333334</c:v>
                </c:pt>
                <c:pt idx="182">
                  <c:v>104512.96246399995</c:v>
                </c:pt>
                <c:pt idx="183">
                  <c:v>87380.339979666649</c:v>
                </c:pt>
                <c:pt idx="184">
                  <c:v>51313.061630166667</c:v>
                </c:pt>
                <c:pt idx="185">
                  <c:v>56209.632404999997</c:v>
                </c:pt>
                <c:pt idx="186">
                  <c:v>119328.81936916664</c:v>
                </c:pt>
                <c:pt idx="187">
                  <c:v>103058.370108</c:v>
                </c:pt>
                <c:pt idx="188">
                  <c:v>67513.954622166653</c:v>
                </c:pt>
                <c:pt idx="189">
                  <c:v>67757.05048583333</c:v>
                </c:pt>
                <c:pt idx="190">
                  <c:v>112130.94992499998</c:v>
                </c:pt>
                <c:pt idx="191">
                  <c:v>128695.87678633335</c:v>
                </c:pt>
                <c:pt idx="192">
                  <c:v>99192.188932333287</c:v>
                </c:pt>
                <c:pt idx="193">
                  <c:v>80715.729850833348</c:v>
                </c:pt>
                <c:pt idx="194">
                  <c:v>74783.157088333319</c:v>
                </c:pt>
                <c:pt idx="195">
                  <c:v>52730.851282333344</c:v>
                </c:pt>
                <c:pt idx="196">
                  <c:v>71674.324618333325</c:v>
                </c:pt>
                <c:pt idx="197">
                  <c:v>119492.76721133332</c:v>
                </c:pt>
                <c:pt idx="198">
                  <c:v>97607.133990499933</c:v>
                </c:pt>
                <c:pt idx="199">
                  <c:v>85956.892471166691</c:v>
                </c:pt>
                <c:pt idx="200">
                  <c:v>111886.08941883335</c:v>
                </c:pt>
                <c:pt idx="201">
                  <c:v>71198.897060500007</c:v>
                </c:pt>
                <c:pt idx="202">
                  <c:v>79323.494744833355</c:v>
                </c:pt>
                <c:pt idx="203">
                  <c:v>109321.48720733335</c:v>
                </c:pt>
                <c:pt idx="204">
                  <c:v>87502.847684333334</c:v>
                </c:pt>
                <c:pt idx="205">
                  <c:v>72856.055208166668</c:v>
                </c:pt>
                <c:pt idx="206">
                  <c:v>80184.916869166656</c:v>
                </c:pt>
                <c:pt idx="207">
                  <c:v>111148.07893850001</c:v>
                </c:pt>
                <c:pt idx="208">
                  <c:v>83002.306276999981</c:v>
                </c:pt>
                <c:pt idx="209">
                  <c:v>113385.3297455</c:v>
                </c:pt>
                <c:pt idx="210">
                  <c:v>99505.693996999995</c:v>
                </c:pt>
                <c:pt idx="211">
                  <c:v>112328.4459433333</c:v>
                </c:pt>
                <c:pt idx="212">
                  <c:v>82403.796688833318</c:v>
                </c:pt>
                <c:pt idx="213">
                  <c:v>88836.66015799997</c:v>
                </c:pt>
                <c:pt idx="214">
                  <c:v>117338.105972</c:v>
                </c:pt>
                <c:pt idx="215">
                  <c:v>120147.97758166667</c:v>
                </c:pt>
                <c:pt idx="216">
                  <c:v>123990.76630633332</c:v>
                </c:pt>
                <c:pt idx="217">
                  <c:v>167793.14063633335</c:v>
                </c:pt>
                <c:pt idx="218">
                  <c:v>152468.15803066664</c:v>
                </c:pt>
                <c:pt idx="219">
                  <c:v>157795.35142900003</c:v>
                </c:pt>
                <c:pt idx="220">
                  <c:v>127880.19087966667</c:v>
                </c:pt>
                <c:pt idx="221">
                  <c:v>90315.705071999997</c:v>
                </c:pt>
                <c:pt idx="222">
                  <c:v>134381.00764500001</c:v>
                </c:pt>
                <c:pt idx="223">
                  <c:v>152732.1598433333</c:v>
                </c:pt>
                <c:pt idx="224">
                  <c:v>130682.74691166666</c:v>
                </c:pt>
                <c:pt idx="225">
                  <c:v>91078.760423333326</c:v>
                </c:pt>
                <c:pt idx="226">
                  <c:v>69598.312225333357</c:v>
                </c:pt>
                <c:pt idx="227">
                  <c:v>84867.224923000002</c:v>
                </c:pt>
                <c:pt idx="228">
                  <c:v>159965.3466301666</c:v>
                </c:pt>
                <c:pt idx="229">
                  <c:v>134717.68582833334</c:v>
                </c:pt>
                <c:pt idx="230">
                  <c:v>139639.09429300003</c:v>
                </c:pt>
                <c:pt idx="231">
                  <c:v>156318.75240450003</c:v>
                </c:pt>
                <c:pt idx="232">
                  <c:v>85965.83613450003</c:v>
                </c:pt>
                <c:pt idx="233">
                  <c:v>149014.06040716669</c:v>
                </c:pt>
                <c:pt idx="234">
                  <c:v>121452.25822516668</c:v>
                </c:pt>
                <c:pt idx="235">
                  <c:v>123213.93893766667</c:v>
                </c:pt>
                <c:pt idx="236">
                  <c:v>80074.622338500019</c:v>
                </c:pt>
                <c:pt idx="237">
                  <c:v>82899.130298666612</c:v>
                </c:pt>
                <c:pt idx="238">
                  <c:v>144403.05971716664</c:v>
                </c:pt>
                <c:pt idx="239">
                  <c:v>96765.346281999984</c:v>
                </c:pt>
                <c:pt idx="240">
                  <c:v>94309.717894333327</c:v>
                </c:pt>
                <c:pt idx="241">
                  <c:v>69200.013410333326</c:v>
                </c:pt>
                <c:pt idx="242">
                  <c:v>111984.43571850003</c:v>
                </c:pt>
                <c:pt idx="243">
                  <c:v>179522.27422283331</c:v>
                </c:pt>
                <c:pt idx="244">
                  <c:v>140630.43988933333</c:v>
                </c:pt>
                <c:pt idx="245">
                  <c:v>118544.51256383333</c:v>
                </c:pt>
                <c:pt idx="246">
                  <c:v>110444.09323633331</c:v>
                </c:pt>
                <c:pt idx="247">
                  <c:v>85997.306945499964</c:v>
                </c:pt>
                <c:pt idx="248">
                  <c:v>167148.28365716667</c:v>
                </c:pt>
                <c:pt idx="249">
                  <c:v>166984.12721033336</c:v>
                </c:pt>
                <c:pt idx="250">
                  <c:v>138294.21187566672</c:v>
                </c:pt>
                <c:pt idx="251">
                  <c:v>137303.72632233339</c:v>
                </c:pt>
                <c:pt idx="252">
                  <c:v>88594.15598450003</c:v>
                </c:pt>
                <c:pt idx="253">
                  <c:v>68631.069599166673</c:v>
                </c:pt>
                <c:pt idx="254">
                  <c:v>80713.767215000014</c:v>
                </c:pt>
                <c:pt idx="255">
                  <c:v>111905.44732333338</c:v>
                </c:pt>
                <c:pt idx="256">
                  <c:v>159926.8452565</c:v>
                </c:pt>
                <c:pt idx="257">
                  <c:v>172408.11471616672</c:v>
                </c:pt>
                <c:pt idx="258">
                  <c:v>122980.75254166665</c:v>
                </c:pt>
                <c:pt idx="259">
                  <c:v>87782.85181633335</c:v>
                </c:pt>
                <c:pt idx="260">
                  <c:v>82115.892724583333</c:v>
                </c:pt>
                <c:pt idx="261">
                  <c:v>131955.59663750004</c:v>
                </c:pt>
                <c:pt idx="262">
                  <c:v>95417.994954916692</c:v>
                </c:pt>
                <c:pt idx="263">
                  <c:v>92675.006596333376</c:v>
                </c:pt>
                <c:pt idx="264">
                  <c:v>84803.946404333343</c:v>
                </c:pt>
                <c:pt idx="265">
                  <c:v>133350.94129466667</c:v>
                </c:pt>
                <c:pt idx="266">
                  <c:v>80904.056568500004</c:v>
                </c:pt>
                <c:pt idx="267">
                  <c:v>110846.25682699998</c:v>
                </c:pt>
                <c:pt idx="268">
                  <c:v>106909.436739</c:v>
                </c:pt>
                <c:pt idx="269">
                  <c:v>126569.61400383335</c:v>
                </c:pt>
                <c:pt idx="270">
                  <c:v>107508.40431466671</c:v>
                </c:pt>
                <c:pt idx="271">
                  <c:v>75674.534379499994</c:v>
                </c:pt>
                <c:pt idx="272">
                  <c:v>88109.303156666661</c:v>
                </c:pt>
                <c:pt idx="273">
                  <c:v>81934.29805883333</c:v>
                </c:pt>
                <c:pt idx="274">
                  <c:v>77455.872591166641</c:v>
                </c:pt>
                <c:pt idx="275">
                  <c:v>71935.644565499999</c:v>
                </c:pt>
                <c:pt idx="276">
                  <c:v>100770.08376233331</c:v>
                </c:pt>
                <c:pt idx="277">
                  <c:v>82926.791414833307</c:v>
                </c:pt>
                <c:pt idx="278">
                  <c:v>112411.53306816668</c:v>
                </c:pt>
                <c:pt idx="279">
                  <c:v>93286.615214833335</c:v>
                </c:pt>
                <c:pt idx="280">
                  <c:v>64235.565902166665</c:v>
                </c:pt>
                <c:pt idx="281">
                  <c:v>86541.08503216668</c:v>
                </c:pt>
                <c:pt idx="282">
                  <c:v>178210.30264283335</c:v>
                </c:pt>
                <c:pt idx="283">
                  <c:v>118106.09793433332</c:v>
                </c:pt>
                <c:pt idx="284">
                  <c:v>78170.204970666658</c:v>
                </c:pt>
                <c:pt idx="285">
                  <c:v>81680.546540666663</c:v>
                </c:pt>
                <c:pt idx="286">
                  <c:v>96865.82600250002</c:v>
                </c:pt>
                <c:pt idx="287">
                  <c:v>146501.88401483331</c:v>
                </c:pt>
                <c:pt idx="288">
                  <c:v>123058.15477816664</c:v>
                </c:pt>
                <c:pt idx="289">
                  <c:v>112537.25457383336</c:v>
                </c:pt>
                <c:pt idx="290">
                  <c:v>71806.128390666679</c:v>
                </c:pt>
                <c:pt idx="291">
                  <c:v>157304.05318833338</c:v>
                </c:pt>
                <c:pt idx="292">
                  <c:v>97540.405839333325</c:v>
                </c:pt>
                <c:pt idx="293">
                  <c:v>127657.73955499998</c:v>
                </c:pt>
                <c:pt idx="294">
                  <c:v>127400.78439466668</c:v>
                </c:pt>
                <c:pt idx="295">
                  <c:v>110486.38729233334</c:v>
                </c:pt>
                <c:pt idx="296">
                  <c:v>93166.373063166655</c:v>
                </c:pt>
                <c:pt idx="297">
                  <c:v>101026.54620066672</c:v>
                </c:pt>
                <c:pt idx="298">
                  <c:v>84447.416846833323</c:v>
                </c:pt>
                <c:pt idx="299">
                  <c:v>84798.835621833365</c:v>
                </c:pt>
                <c:pt idx="300">
                  <c:v>97023.451673833362</c:v>
                </c:pt>
                <c:pt idx="301">
                  <c:v>121036.34148933338</c:v>
                </c:pt>
                <c:pt idx="302">
                  <c:v>136546.09415799996</c:v>
                </c:pt>
                <c:pt idx="303">
                  <c:v>97899.293195333375</c:v>
                </c:pt>
                <c:pt idx="304">
                  <c:v>105751.646521</c:v>
                </c:pt>
                <c:pt idx="305">
                  <c:v>84914.859222666681</c:v>
                </c:pt>
                <c:pt idx="306">
                  <c:v>88356.432829166675</c:v>
                </c:pt>
                <c:pt idx="307">
                  <c:v>114169.59463216669</c:v>
                </c:pt>
                <c:pt idx="308">
                  <c:v>116242.01291950002</c:v>
                </c:pt>
                <c:pt idx="309">
                  <c:v>106279.45229049998</c:v>
                </c:pt>
                <c:pt idx="310">
                  <c:v>98051.689608166664</c:v>
                </c:pt>
                <c:pt idx="311">
                  <c:v>107950.04175050002</c:v>
                </c:pt>
                <c:pt idx="312">
                  <c:v>124488.18074716668</c:v>
                </c:pt>
                <c:pt idx="313">
                  <c:v>88795.552740166691</c:v>
                </c:pt>
                <c:pt idx="314">
                  <c:v>64631.623449166662</c:v>
                </c:pt>
                <c:pt idx="315">
                  <c:v>85302.72908983333</c:v>
                </c:pt>
                <c:pt idx="316">
                  <c:v>112532.93422316667</c:v>
                </c:pt>
                <c:pt idx="317">
                  <c:v>87638.482807333348</c:v>
                </c:pt>
                <c:pt idx="318">
                  <c:v>153598.93319399998</c:v>
                </c:pt>
                <c:pt idx="319">
                  <c:v>158748.89182350002</c:v>
                </c:pt>
                <c:pt idx="320">
                  <c:v>78987.276364333316</c:v>
                </c:pt>
                <c:pt idx="321">
                  <c:v>85762.915277833337</c:v>
                </c:pt>
                <c:pt idx="322">
                  <c:v>107077.94096049998</c:v>
                </c:pt>
                <c:pt idx="323">
                  <c:v>145687.17861566663</c:v>
                </c:pt>
                <c:pt idx="324">
                  <c:v>108520.72028733333</c:v>
                </c:pt>
                <c:pt idx="325">
                  <c:v>131735.57057450005</c:v>
                </c:pt>
                <c:pt idx="326">
                  <c:v>82399.789641166673</c:v>
                </c:pt>
                <c:pt idx="327">
                  <c:v>80306.893437833394</c:v>
                </c:pt>
                <c:pt idx="328">
                  <c:v>94702.836527666659</c:v>
                </c:pt>
                <c:pt idx="329">
                  <c:v>143541.12470200003</c:v>
                </c:pt>
                <c:pt idx="330">
                  <c:v>92959.548637833374</c:v>
                </c:pt>
                <c:pt idx="331">
                  <c:v>92688.475046833366</c:v>
                </c:pt>
                <c:pt idx="332">
                  <c:v>69912.223263333333</c:v>
                </c:pt>
                <c:pt idx="333">
                  <c:v>84018.172003333326</c:v>
                </c:pt>
                <c:pt idx="334">
                  <c:v>69458.342259666679</c:v>
                </c:pt>
                <c:pt idx="335">
                  <c:v>107049.10035966669</c:v>
                </c:pt>
                <c:pt idx="336">
                  <c:v>115231.2212313333</c:v>
                </c:pt>
                <c:pt idx="337">
                  <c:v>74369.431401333364</c:v>
                </c:pt>
                <c:pt idx="338">
                  <c:v>101628.86899099998</c:v>
                </c:pt>
                <c:pt idx="339">
                  <c:v>78176.96731800001</c:v>
                </c:pt>
                <c:pt idx="340">
                  <c:v>78915.640830833348</c:v>
                </c:pt>
                <c:pt idx="341">
                  <c:v>87051.141496333337</c:v>
                </c:pt>
                <c:pt idx="342">
                  <c:v>108322.50256716668</c:v>
                </c:pt>
                <c:pt idx="343">
                  <c:v>140202.74226516663</c:v>
                </c:pt>
                <c:pt idx="344">
                  <c:v>133663.71783466663</c:v>
                </c:pt>
                <c:pt idx="345">
                  <c:v>110331.90712083332</c:v>
                </c:pt>
                <c:pt idx="346">
                  <c:v>88996.162988000011</c:v>
                </c:pt>
                <c:pt idx="347">
                  <c:v>103707.27969499999</c:v>
                </c:pt>
                <c:pt idx="348">
                  <c:v>153764.79898883338</c:v>
                </c:pt>
                <c:pt idx="349">
                  <c:v>118837.19550283335</c:v>
                </c:pt>
                <c:pt idx="350">
                  <c:v>75520.439741499998</c:v>
                </c:pt>
                <c:pt idx="351">
                  <c:v>113107.90686833335</c:v>
                </c:pt>
                <c:pt idx="352">
                  <c:v>76908.507841666695</c:v>
                </c:pt>
                <c:pt idx="353">
                  <c:v>109776.19047333331</c:v>
                </c:pt>
                <c:pt idx="354">
                  <c:v>122755.37207166664</c:v>
                </c:pt>
                <c:pt idx="355">
                  <c:v>116792.20914166664</c:v>
                </c:pt>
                <c:pt idx="356">
                  <c:v>106206.63975999998</c:v>
                </c:pt>
                <c:pt idx="357">
                  <c:v>83420.467783333326</c:v>
                </c:pt>
                <c:pt idx="358">
                  <c:v>164151.82439333334</c:v>
                </c:pt>
                <c:pt idx="359">
                  <c:v>109511.53899833336</c:v>
                </c:pt>
                <c:pt idx="360">
                  <c:v>104893.39496166668</c:v>
                </c:pt>
                <c:pt idx="361">
                  <c:v>132284.09883833333</c:v>
                </c:pt>
                <c:pt idx="362">
                  <c:v>101270.55518500003</c:v>
                </c:pt>
                <c:pt idx="363">
                  <c:v>94613.470903333349</c:v>
                </c:pt>
                <c:pt idx="364">
                  <c:v>87765.002260000008</c:v>
                </c:pt>
                <c:pt idx="365">
                  <c:v>85168.494876666649</c:v>
                </c:pt>
                <c:pt idx="366">
                  <c:v>93850.457210833338</c:v>
                </c:pt>
                <c:pt idx="367">
                  <c:v>120153.17707449995</c:v>
                </c:pt>
                <c:pt idx="368">
                  <c:v>84173.971051833345</c:v>
                </c:pt>
                <c:pt idx="369">
                  <c:v>96996.128727499992</c:v>
                </c:pt>
                <c:pt idx="370">
                  <c:v>121563.84407383332</c:v>
                </c:pt>
                <c:pt idx="371">
                  <c:v>120207.96240266663</c:v>
                </c:pt>
                <c:pt idx="372">
                  <c:v>87734.368214333314</c:v>
                </c:pt>
                <c:pt idx="373">
                  <c:v>93039.546368666677</c:v>
                </c:pt>
                <c:pt idx="374">
                  <c:v>77249.295891999995</c:v>
                </c:pt>
                <c:pt idx="375">
                  <c:v>94833.597933333338</c:v>
                </c:pt>
                <c:pt idx="376">
                  <c:v>121325.09353016672</c:v>
                </c:pt>
                <c:pt idx="377">
                  <c:v>82715.931657499983</c:v>
                </c:pt>
                <c:pt idx="378">
                  <c:v>78767.828203499987</c:v>
                </c:pt>
                <c:pt idx="379">
                  <c:v>124186.94932799997</c:v>
                </c:pt>
                <c:pt idx="380">
                  <c:v>119457.81068016672</c:v>
                </c:pt>
                <c:pt idx="381">
                  <c:v>127484.79871966665</c:v>
                </c:pt>
                <c:pt idx="382">
                  <c:v>104809.2915755</c:v>
                </c:pt>
                <c:pt idx="383">
                  <c:v>84385.282880000028</c:v>
                </c:pt>
                <c:pt idx="384">
                  <c:v>61559.957368333336</c:v>
                </c:pt>
                <c:pt idx="385">
                  <c:v>77081.264122899971</c:v>
                </c:pt>
                <c:pt idx="386">
                  <c:v>106930.50463760001</c:v>
                </c:pt>
                <c:pt idx="387">
                  <c:v>107511.47520499998</c:v>
                </c:pt>
                <c:pt idx="388">
                  <c:v>73714.079836333316</c:v>
                </c:pt>
                <c:pt idx="389">
                  <c:v>55732.161258166663</c:v>
                </c:pt>
                <c:pt idx="390">
                  <c:v>65777.211700333341</c:v>
                </c:pt>
                <c:pt idx="391">
                  <c:v>139381.44067366669</c:v>
                </c:pt>
                <c:pt idx="392">
                  <c:v>76306.703353500008</c:v>
                </c:pt>
                <c:pt idx="393">
                  <c:v>115313.29161766665</c:v>
                </c:pt>
                <c:pt idx="394">
                  <c:v>93071.882809666669</c:v>
                </c:pt>
                <c:pt idx="395">
                  <c:v>69004.938951333344</c:v>
                </c:pt>
                <c:pt idx="396">
                  <c:v>103591.71637783332</c:v>
                </c:pt>
                <c:pt idx="397">
                  <c:v>90577.898524000004</c:v>
                </c:pt>
                <c:pt idx="398">
                  <c:v>92810.677619666661</c:v>
                </c:pt>
                <c:pt idx="399">
                  <c:v>74774.64916999999</c:v>
                </c:pt>
                <c:pt idx="400">
                  <c:v>62703.842460500018</c:v>
                </c:pt>
                <c:pt idx="401">
                  <c:v>58470.55160833335</c:v>
                </c:pt>
                <c:pt idx="402">
                  <c:v>105629.39774866666</c:v>
                </c:pt>
                <c:pt idx="403">
                  <c:v>107100.56440899997</c:v>
                </c:pt>
                <c:pt idx="404">
                  <c:v>151932.05967200009</c:v>
                </c:pt>
                <c:pt idx="405">
                  <c:v>129800.62435333335</c:v>
                </c:pt>
                <c:pt idx="406">
                  <c:v>86017.18137749999</c:v>
                </c:pt>
                <c:pt idx="407">
                  <c:v>67924.953207666666</c:v>
                </c:pt>
                <c:pt idx="408">
                  <c:v>60317.210608333342</c:v>
                </c:pt>
                <c:pt idx="409">
                  <c:v>57032.736675733322</c:v>
                </c:pt>
                <c:pt idx="410">
                  <c:v>51431.50092749999</c:v>
                </c:pt>
                <c:pt idx="411">
                  <c:v>65472.39978650002</c:v>
                </c:pt>
                <c:pt idx="412">
                  <c:v>63532.469763000008</c:v>
                </c:pt>
                <c:pt idx="413">
                  <c:v>88394.923004666663</c:v>
                </c:pt>
                <c:pt idx="414">
                  <c:v>100746.31613883331</c:v>
                </c:pt>
                <c:pt idx="415">
                  <c:v>92452.796214833346</c:v>
                </c:pt>
                <c:pt idx="416">
                  <c:v>49360.746201499998</c:v>
                </c:pt>
                <c:pt idx="417">
                  <c:v>49461.795195600018</c:v>
                </c:pt>
                <c:pt idx="418">
                  <c:v>57794.830883166658</c:v>
                </c:pt>
                <c:pt idx="419">
                  <c:v>43824.441905000007</c:v>
                </c:pt>
                <c:pt idx="420">
                  <c:v>107320.62617800001</c:v>
                </c:pt>
                <c:pt idx="421">
                  <c:v>133626.22343686668</c:v>
                </c:pt>
                <c:pt idx="422">
                  <c:v>64634.495457666671</c:v>
                </c:pt>
                <c:pt idx="423">
                  <c:v>68210.148677999998</c:v>
                </c:pt>
                <c:pt idx="424">
                  <c:v>57355.854770333317</c:v>
                </c:pt>
                <c:pt idx="425">
                  <c:v>45370.949060333318</c:v>
                </c:pt>
                <c:pt idx="426">
                  <c:v>105516.58891066664</c:v>
                </c:pt>
                <c:pt idx="427">
                  <c:v>82588.49371666665</c:v>
                </c:pt>
                <c:pt idx="428">
                  <c:v>45357.299969166656</c:v>
                </c:pt>
                <c:pt idx="429">
                  <c:v>42706.659282333341</c:v>
                </c:pt>
                <c:pt idx="430">
                  <c:v>73308.411431500019</c:v>
                </c:pt>
                <c:pt idx="431">
                  <c:v>138425.20599316666</c:v>
                </c:pt>
                <c:pt idx="432">
                  <c:v>107125.79892316667</c:v>
                </c:pt>
                <c:pt idx="433">
                  <c:v>75770.796382333341</c:v>
                </c:pt>
                <c:pt idx="434">
                  <c:v>57161.322866666662</c:v>
                </c:pt>
                <c:pt idx="435">
                  <c:v>42291.593424333339</c:v>
                </c:pt>
                <c:pt idx="436">
                  <c:v>39153.319078333341</c:v>
                </c:pt>
                <c:pt idx="437">
                  <c:v>50777.155951666668</c:v>
                </c:pt>
                <c:pt idx="438">
                  <c:v>54073.549059833327</c:v>
                </c:pt>
                <c:pt idx="439">
                  <c:v>47992.399014166665</c:v>
                </c:pt>
                <c:pt idx="440">
                  <c:v>57123.044584999989</c:v>
                </c:pt>
                <c:pt idx="441">
                  <c:v>98074.59134743335</c:v>
                </c:pt>
                <c:pt idx="442">
                  <c:v>92170.324041166663</c:v>
                </c:pt>
                <c:pt idx="443">
                  <c:v>67177.927649333331</c:v>
                </c:pt>
                <c:pt idx="444">
                  <c:v>63403.191195333333</c:v>
                </c:pt>
                <c:pt idx="445">
                  <c:v>73848.29772933331</c:v>
                </c:pt>
                <c:pt idx="446">
                  <c:v>73673.256246333345</c:v>
                </c:pt>
                <c:pt idx="447">
                  <c:v>121739.56878083338</c:v>
                </c:pt>
                <c:pt idx="448">
                  <c:v>84294.974855666689</c:v>
                </c:pt>
                <c:pt idx="449">
                  <c:v>115180.74330756659</c:v>
                </c:pt>
                <c:pt idx="450">
                  <c:v>81159.361338499977</c:v>
                </c:pt>
                <c:pt idx="451">
                  <c:v>55089.851239666663</c:v>
                </c:pt>
                <c:pt idx="452">
                  <c:v>146010.69796633336</c:v>
                </c:pt>
                <c:pt idx="453">
                  <c:v>136430.78006649998</c:v>
                </c:pt>
                <c:pt idx="454">
                  <c:v>96829.756612000012</c:v>
                </c:pt>
                <c:pt idx="455">
                  <c:v>111416.23791399995</c:v>
                </c:pt>
                <c:pt idx="456">
                  <c:v>68715.330734500021</c:v>
                </c:pt>
                <c:pt idx="457">
                  <c:v>64170.283152666671</c:v>
                </c:pt>
                <c:pt idx="458">
                  <c:v>52161.758259000002</c:v>
                </c:pt>
                <c:pt idx="459">
                  <c:v>37043.131733333335</c:v>
                </c:pt>
                <c:pt idx="460">
                  <c:v>41146.542108333335</c:v>
                </c:pt>
                <c:pt idx="461">
                  <c:v>69469.563858166643</c:v>
                </c:pt>
                <c:pt idx="462">
                  <c:v>86315.269165999984</c:v>
                </c:pt>
                <c:pt idx="463">
                  <c:v>55430.80641006666</c:v>
                </c:pt>
                <c:pt idx="464">
                  <c:v>54776.106642916689</c:v>
                </c:pt>
                <c:pt idx="465">
                  <c:v>72810.160839500008</c:v>
                </c:pt>
                <c:pt idx="466">
                  <c:v>53322.424980666648</c:v>
                </c:pt>
                <c:pt idx="467">
                  <c:v>56839.601064499999</c:v>
                </c:pt>
                <c:pt idx="468">
                  <c:v>52826.746164166667</c:v>
                </c:pt>
                <c:pt idx="469">
                  <c:v>32930.025222199998</c:v>
                </c:pt>
                <c:pt idx="470">
                  <c:v>65696.733307666669</c:v>
                </c:pt>
                <c:pt idx="471">
                  <c:v>42604.190747833338</c:v>
                </c:pt>
                <c:pt idx="472">
                  <c:v>26691.138588500005</c:v>
                </c:pt>
                <c:pt idx="473">
                  <c:v>37235.375151333334</c:v>
                </c:pt>
                <c:pt idx="474">
                  <c:v>43584.449670500013</c:v>
                </c:pt>
                <c:pt idx="475">
                  <c:v>50221.363343500001</c:v>
                </c:pt>
                <c:pt idx="476">
                  <c:v>83295.601268833343</c:v>
                </c:pt>
                <c:pt idx="477">
                  <c:v>45021.331375299982</c:v>
                </c:pt>
                <c:pt idx="478">
                  <c:v>56270.215902700009</c:v>
                </c:pt>
                <c:pt idx="479">
                  <c:v>114604.67795016663</c:v>
                </c:pt>
                <c:pt idx="480">
                  <c:v>70922.207978499981</c:v>
                </c:pt>
                <c:pt idx="481">
                  <c:v>107029.84571099999</c:v>
                </c:pt>
                <c:pt idx="482">
                  <c:v>42750.306851333335</c:v>
                </c:pt>
                <c:pt idx="483">
                  <c:v>36106.090160666645</c:v>
                </c:pt>
                <c:pt idx="484">
                  <c:v>40979.544828999999</c:v>
                </c:pt>
                <c:pt idx="485">
                  <c:v>81065.048919166686</c:v>
                </c:pt>
                <c:pt idx="486">
                  <c:v>55470.652086499998</c:v>
                </c:pt>
                <c:pt idx="487">
                  <c:v>95215.142298666688</c:v>
                </c:pt>
                <c:pt idx="488">
                  <c:v>120873.03967633338</c:v>
                </c:pt>
                <c:pt idx="489">
                  <c:v>129284.87500533331</c:v>
                </c:pt>
                <c:pt idx="490">
                  <c:v>128020.11855466664</c:v>
                </c:pt>
                <c:pt idx="491">
                  <c:v>99147.701523833312</c:v>
                </c:pt>
                <c:pt idx="492">
                  <c:v>100425.15958616669</c:v>
                </c:pt>
                <c:pt idx="493">
                  <c:v>109166.69060966668</c:v>
                </c:pt>
                <c:pt idx="494">
                  <c:v>103496.07617716663</c:v>
                </c:pt>
                <c:pt idx="495">
                  <c:v>106666.28674933333</c:v>
                </c:pt>
                <c:pt idx="496">
                  <c:v>72002.71920633335</c:v>
                </c:pt>
                <c:pt idx="497">
                  <c:v>43082.235092833347</c:v>
                </c:pt>
                <c:pt idx="498">
                  <c:v>102174.83810633334</c:v>
                </c:pt>
                <c:pt idx="499">
                  <c:v>146660.44293526668</c:v>
                </c:pt>
                <c:pt idx="500">
                  <c:v>118178.86437950001</c:v>
                </c:pt>
                <c:pt idx="501">
                  <c:v>54756.472573166677</c:v>
                </c:pt>
                <c:pt idx="502">
                  <c:v>139491.96405589997</c:v>
                </c:pt>
                <c:pt idx="503">
                  <c:v>158791.55744149996</c:v>
                </c:pt>
                <c:pt idx="504">
                  <c:v>150346.90926233333</c:v>
                </c:pt>
                <c:pt idx="505">
                  <c:v>147536.11206249997</c:v>
                </c:pt>
                <c:pt idx="506">
                  <c:v>106069.95778633334</c:v>
                </c:pt>
                <c:pt idx="507">
                  <c:v>94194.28684666667</c:v>
                </c:pt>
                <c:pt idx="508">
                  <c:v>175495.89132083333</c:v>
                </c:pt>
                <c:pt idx="509">
                  <c:v>142493.97040936662</c:v>
                </c:pt>
                <c:pt idx="510">
                  <c:v>91652.867543600005</c:v>
                </c:pt>
                <c:pt idx="511">
                  <c:v>157548.27801666668</c:v>
                </c:pt>
                <c:pt idx="512">
                  <c:v>112291.57736366664</c:v>
                </c:pt>
                <c:pt idx="513">
                  <c:v>125874.49437933335</c:v>
                </c:pt>
                <c:pt idx="514">
                  <c:v>124153.07767133335</c:v>
                </c:pt>
                <c:pt idx="515">
                  <c:v>158060.91282649996</c:v>
                </c:pt>
                <c:pt idx="516">
                  <c:v>120772.66991500001</c:v>
                </c:pt>
                <c:pt idx="517">
                  <c:v>69204.722624833317</c:v>
                </c:pt>
                <c:pt idx="518">
                  <c:v>57924.259974666653</c:v>
                </c:pt>
                <c:pt idx="519">
                  <c:v>93040.460887499983</c:v>
                </c:pt>
                <c:pt idx="520">
                  <c:v>62088.034532833335</c:v>
                </c:pt>
                <c:pt idx="521">
                  <c:v>138312.00176133335</c:v>
                </c:pt>
                <c:pt idx="522">
                  <c:v>185771.06984666665</c:v>
                </c:pt>
                <c:pt idx="523">
                  <c:v>165011.07764783336</c:v>
                </c:pt>
                <c:pt idx="524">
                  <c:v>129056.40147633337</c:v>
                </c:pt>
                <c:pt idx="525">
                  <c:v>104752.11516749996</c:v>
                </c:pt>
                <c:pt idx="526">
                  <c:v>145123.73030950001</c:v>
                </c:pt>
                <c:pt idx="527">
                  <c:v>182981.73399033333</c:v>
                </c:pt>
                <c:pt idx="528">
                  <c:v>171364.50592699999</c:v>
                </c:pt>
                <c:pt idx="529">
                  <c:v>124239.27515416665</c:v>
                </c:pt>
                <c:pt idx="530">
                  <c:v>129896.9776716667</c:v>
                </c:pt>
                <c:pt idx="531">
                  <c:v>94933.746044999993</c:v>
                </c:pt>
                <c:pt idx="532">
                  <c:v>149574.78289916666</c:v>
                </c:pt>
                <c:pt idx="533">
                  <c:v>194023.07682866664</c:v>
                </c:pt>
                <c:pt idx="534">
                  <c:v>192633.42536450003</c:v>
                </c:pt>
                <c:pt idx="535">
                  <c:v>176196.74166700005</c:v>
                </c:pt>
                <c:pt idx="536">
                  <c:v>87189.860673833318</c:v>
                </c:pt>
                <c:pt idx="537">
                  <c:v>104810.22726633334</c:v>
                </c:pt>
                <c:pt idx="538">
                  <c:v>93283.785660666676</c:v>
                </c:pt>
                <c:pt idx="539">
                  <c:v>70268.569219833342</c:v>
                </c:pt>
                <c:pt idx="540">
                  <c:v>87775.194137666695</c:v>
                </c:pt>
                <c:pt idx="541">
                  <c:v>67440.864415766657</c:v>
                </c:pt>
                <c:pt idx="542">
                  <c:v>61382.067395333346</c:v>
                </c:pt>
                <c:pt idx="543">
                  <c:v>102224.61510749999</c:v>
                </c:pt>
                <c:pt idx="544">
                  <c:v>116286.19373100001</c:v>
                </c:pt>
                <c:pt idx="545">
                  <c:v>57328.548472000009</c:v>
                </c:pt>
                <c:pt idx="546">
                  <c:v>60541.245000566661</c:v>
                </c:pt>
                <c:pt idx="547">
                  <c:v>83245.678158166673</c:v>
                </c:pt>
                <c:pt idx="548">
                  <c:v>103714.2567933333</c:v>
                </c:pt>
                <c:pt idx="549">
                  <c:v>130480.94132683334</c:v>
                </c:pt>
                <c:pt idx="550">
                  <c:v>132713.91251616666</c:v>
                </c:pt>
                <c:pt idx="551">
                  <c:v>176760.54901283333</c:v>
                </c:pt>
                <c:pt idx="552">
                  <c:v>193195.96909466671</c:v>
                </c:pt>
                <c:pt idx="553">
                  <c:v>191798.83237133332</c:v>
                </c:pt>
                <c:pt idx="554">
                  <c:v>165167.33485033328</c:v>
                </c:pt>
                <c:pt idx="555">
                  <c:v>159823.35058033327</c:v>
                </c:pt>
                <c:pt idx="556">
                  <c:v>130799.01589366664</c:v>
                </c:pt>
                <c:pt idx="557">
                  <c:v>86752.157822166686</c:v>
                </c:pt>
                <c:pt idx="558">
                  <c:v>79705.084147833317</c:v>
                </c:pt>
                <c:pt idx="559">
                  <c:v>150234.15803466662</c:v>
                </c:pt>
                <c:pt idx="560">
                  <c:v>109695.4248616667</c:v>
                </c:pt>
                <c:pt idx="561">
                  <c:v>173506.25187249994</c:v>
                </c:pt>
                <c:pt idx="562">
                  <c:v>168369.88779046663</c:v>
                </c:pt>
                <c:pt idx="563">
                  <c:v>142229.41556383332</c:v>
                </c:pt>
                <c:pt idx="564">
                  <c:v>126643.47654633329</c:v>
                </c:pt>
                <c:pt idx="565">
                  <c:v>140710.56126983333</c:v>
                </c:pt>
                <c:pt idx="566">
                  <c:v>190817.75399433332</c:v>
                </c:pt>
                <c:pt idx="567">
                  <c:v>122138.93901016665</c:v>
                </c:pt>
                <c:pt idx="568">
                  <c:v>124709.72177566665</c:v>
                </c:pt>
                <c:pt idx="569">
                  <c:v>137731.91702883336</c:v>
                </c:pt>
                <c:pt idx="570">
                  <c:v>106886.38872133332</c:v>
                </c:pt>
                <c:pt idx="571">
                  <c:v>152741.12214283334</c:v>
                </c:pt>
                <c:pt idx="572">
                  <c:v>191224.06340300001</c:v>
                </c:pt>
                <c:pt idx="573">
                  <c:v>126650.94235550004</c:v>
                </c:pt>
                <c:pt idx="574">
                  <c:v>112106.86057650001</c:v>
                </c:pt>
                <c:pt idx="575">
                  <c:v>121213.05523216666</c:v>
                </c:pt>
                <c:pt idx="576">
                  <c:v>142642.03929400005</c:v>
                </c:pt>
                <c:pt idx="577">
                  <c:v>158361.48452266669</c:v>
                </c:pt>
                <c:pt idx="578">
                  <c:v>140787.34494583329</c:v>
                </c:pt>
                <c:pt idx="579">
                  <c:v>90436.325979666668</c:v>
                </c:pt>
                <c:pt idx="580">
                  <c:v>60259.481336833327</c:v>
                </c:pt>
                <c:pt idx="581">
                  <c:v>68666.613492500022</c:v>
                </c:pt>
                <c:pt idx="582">
                  <c:v>109297.85264900001</c:v>
                </c:pt>
                <c:pt idx="583">
                  <c:v>134363.19409816671</c:v>
                </c:pt>
                <c:pt idx="584">
                  <c:v>135862.49420936668</c:v>
                </c:pt>
                <c:pt idx="585">
                  <c:v>134042.15676400001</c:v>
                </c:pt>
                <c:pt idx="586">
                  <c:v>105449.84758583337</c:v>
                </c:pt>
                <c:pt idx="587">
                  <c:v>115581.07129616667</c:v>
                </c:pt>
                <c:pt idx="588">
                  <c:v>87784.083313833326</c:v>
                </c:pt>
                <c:pt idx="589">
                  <c:v>155240.14918850001</c:v>
                </c:pt>
                <c:pt idx="590">
                  <c:v>151074.3593188333</c:v>
                </c:pt>
                <c:pt idx="591">
                  <c:v>91310.835938166667</c:v>
                </c:pt>
                <c:pt idx="592">
                  <c:v>80367.394340166677</c:v>
                </c:pt>
                <c:pt idx="593">
                  <c:v>89030.037201000014</c:v>
                </c:pt>
                <c:pt idx="594">
                  <c:v>84010.40399683328</c:v>
                </c:pt>
                <c:pt idx="595">
                  <c:v>127200.75213533337</c:v>
                </c:pt>
                <c:pt idx="596">
                  <c:v>136668.13994383335</c:v>
                </c:pt>
                <c:pt idx="597">
                  <c:v>121557.36113616668</c:v>
                </c:pt>
                <c:pt idx="598">
                  <c:v>123533.69806383336</c:v>
                </c:pt>
                <c:pt idx="599">
                  <c:v>101450.13830466669</c:v>
                </c:pt>
                <c:pt idx="600">
                  <c:v>86840.109820666679</c:v>
                </c:pt>
                <c:pt idx="601">
                  <c:v>66634.104400166689</c:v>
                </c:pt>
                <c:pt idx="602">
                  <c:v>94472.817621999988</c:v>
                </c:pt>
                <c:pt idx="603">
                  <c:v>110054.26426600001</c:v>
                </c:pt>
                <c:pt idx="604">
                  <c:v>91331.164542833358</c:v>
                </c:pt>
                <c:pt idx="605">
                  <c:v>145376.05936866667</c:v>
                </c:pt>
                <c:pt idx="606">
                  <c:v>97806.454172133337</c:v>
                </c:pt>
                <c:pt idx="607">
                  <c:v>173703.70320783331</c:v>
                </c:pt>
                <c:pt idx="608">
                  <c:v>157187.4208245</c:v>
                </c:pt>
                <c:pt idx="609">
                  <c:v>92748.262612666629</c:v>
                </c:pt>
                <c:pt idx="610">
                  <c:v>88304.223971999978</c:v>
                </c:pt>
                <c:pt idx="611">
                  <c:v>78775.576436500021</c:v>
                </c:pt>
                <c:pt idx="612">
                  <c:v>133861.13647416665</c:v>
                </c:pt>
                <c:pt idx="613">
                  <c:v>133369.54061599998</c:v>
                </c:pt>
                <c:pt idx="614">
                  <c:v>125075.80024283328</c:v>
                </c:pt>
                <c:pt idx="615">
                  <c:v>147773.75480550001</c:v>
                </c:pt>
                <c:pt idx="616">
                  <c:v>127555.04825666668</c:v>
                </c:pt>
                <c:pt idx="617">
                  <c:v>106587.0102547</c:v>
                </c:pt>
                <c:pt idx="618">
                  <c:v>106186.57343966667</c:v>
                </c:pt>
                <c:pt idx="619">
                  <c:v>95429.449837333334</c:v>
                </c:pt>
                <c:pt idx="620">
                  <c:v>95572.595188499981</c:v>
                </c:pt>
                <c:pt idx="621">
                  <c:v>105896.95283533333</c:v>
                </c:pt>
                <c:pt idx="622">
                  <c:v>100530.72648793335</c:v>
                </c:pt>
                <c:pt idx="623">
                  <c:v>134256.90564366666</c:v>
                </c:pt>
                <c:pt idx="624">
                  <c:v>114282.8526025</c:v>
                </c:pt>
                <c:pt idx="625">
                  <c:v>118820.08487466665</c:v>
                </c:pt>
                <c:pt idx="626">
                  <c:v>94204.940834166642</c:v>
                </c:pt>
                <c:pt idx="627">
                  <c:v>75967.477090666696</c:v>
                </c:pt>
                <c:pt idx="628">
                  <c:v>111279.67422999999</c:v>
                </c:pt>
                <c:pt idx="629">
                  <c:v>120337.69627016668</c:v>
                </c:pt>
                <c:pt idx="630">
                  <c:v>116862.10435666662</c:v>
                </c:pt>
                <c:pt idx="631">
                  <c:v>129390.1017656667</c:v>
                </c:pt>
                <c:pt idx="632">
                  <c:v>108885.63879083331</c:v>
                </c:pt>
                <c:pt idx="633">
                  <c:v>77795.937666833357</c:v>
                </c:pt>
                <c:pt idx="634">
                  <c:v>87112.970594999992</c:v>
                </c:pt>
                <c:pt idx="635">
                  <c:v>87799.166986499986</c:v>
                </c:pt>
                <c:pt idx="636">
                  <c:v>104374.43087683337</c:v>
                </c:pt>
                <c:pt idx="637">
                  <c:v>109632.96279433333</c:v>
                </c:pt>
                <c:pt idx="638">
                  <c:v>107917.59080433335</c:v>
                </c:pt>
                <c:pt idx="639">
                  <c:v>106844.22694133333</c:v>
                </c:pt>
                <c:pt idx="640">
                  <c:v>115686.80891799997</c:v>
                </c:pt>
                <c:pt idx="641">
                  <c:v>158815.4545111667</c:v>
                </c:pt>
                <c:pt idx="642">
                  <c:v>150071.46827900005</c:v>
                </c:pt>
                <c:pt idx="643">
                  <c:v>89883.783118333347</c:v>
                </c:pt>
                <c:pt idx="644">
                  <c:v>103093.03720633333</c:v>
                </c:pt>
                <c:pt idx="645">
                  <c:v>101699.2146525</c:v>
                </c:pt>
                <c:pt idx="646">
                  <c:v>112885.83591883333</c:v>
                </c:pt>
                <c:pt idx="647">
                  <c:v>109236.99443333331</c:v>
                </c:pt>
                <c:pt idx="648">
                  <c:v>115582.46804433332</c:v>
                </c:pt>
                <c:pt idx="649">
                  <c:v>111594.02856683334</c:v>
                </c:pt>
                <c:pt idx="650">
                  <c:v>106459.57913116665</c:v>
                </c:pt>
                <c:pt idx="651">
                  <c:v>98532.255419499983</c:v>
                </c:pt>
                <c:pt idx="652">
                  <c:v>148500.24391049999</c:v>
                </c:pt>
                <c:pt idx="653">
                  <c:v>116540.98731366664</c:v>
                </c:pt>
                <c:pt idx="654">
                  <c:v>94200.413332666663</c:v>
                </c:pt>
                <c:pt idx="655">
                  <c:v>99218.839812666643</c:v>
                </c:pt>
                <c:pt idx="656">
                  <c:v>125506.8498513333</c:v>
                </c:pt>
                <c:pt idx="657">
                  <c:v>122855.66317816665</c:v>
                </c:pt>
                <c:pt idx="658">
                  <c:v>171336.16882833335</c:v>
                </c:pt>
                <c:pt idx="659">
                  <c:v>157670.21160650003</c:v>
                </c:pt>
                <c:pt idx="660">
                  <c:v>97640.700957500012</c:v>
                </c:pt>
                <c:pt idx="661">
                  <c:v>89108.023608833333</c:v>
                </c:pt>
                <c:pt idx="662">
                  <c:v>107767.08380950002</c:v>
                </c:pt>
                <c:pt idx="663">
                  <c:v>165810.74282416666</c:v>
                </c:pt>
                <c:pt idx="664">
                  <c:v>152004.49045866667</c:v>
                </c:pt>
                <c:pt idx="665">
                  <c:v>117124.04560216668</c:v>
                </c:pt>
                <c:pt idx="666">
                  <c:v>138948.63651099999</c:v>
                </c:pt>
                <c:pt idx="667">
                  <c:v>76146.110464333353</c:v>
                </c:pt>
                <c:pt idx="668">
                  <c:v>77012.76719816665</c:v>
                </c:pt>
                <c:pt idx="669">
                  <c:v>150326.44483316672</c:v>
                </c:pt>
                <c:pt idx="670">
                  <c:v>97342.759892333299</c:v>
                </c:pt>
                <c:pt idx="671">
                  <c:v>51329.18936116666</c:v>
                </c:pt>
                <c:pt idx="672">
                  <c:v>117303.52355399998</c:v>
                </c:pt>
                <c:pt idx="673">
                  <c:v>107201.1401505</c:v>
                </c:pt>
                <c:pt idx="674">
                  <c:v>99589.65418883333</c:v>
                </c:pt>
                <c:pt idx="675">
                  <c:v>85431.878172499972</c:v>
                </c:pt>
                <c:pt idx="676">
                  <c:v>166454.02903566664</c:v>
                </c:pt>
                <c:pt idx="677">
                  <c:v>115417.34656183334</c:v>
                </c:pt>
                <c:pt idx="678">
                  <c:v>104935.69632333335</c:v>
                </c:pt>
                <c:pt idx="679">
                  <c:v>129356.34685100002</c:v>
                </c:pt>
                <c:pt idx="680">
                  <c:v>105924.86930033332</c:v>
                </c:pt>
                <c:pt idx="681">
                  <c:v>102924.87603550001</c:v>
                </c:pt>
                <c:pt idx="682">
                  <c:v>125403.83494483333</c:v>
                </c:pt>
                <c:pt idx="683">
                  <c:v>168438.29775200001</c:v>
                </c:pt>
                <c:pt idx="684">
                  <c:v>140245.9378546667</c:v>
                </c:pt>
                <c:pt idx="685">
                  <c:v>143647.47055266669</c:v>
                </c:pt>
                <c:pt idx="686">
                  <c:v>131529.91399150001</c:v>
                </c:pt>
                <c:pt idx="687">
                  <c:v>104230.70649150001</c:v>
                </c:pt>
                <c:pt idx="688">
                  <c:v>129786.41848316665</c:v>
                </c:pt>
                <c:pt idx="689">
                  <c:v>132374.69441183336</c:v>
                </c:pt>
                <c:pt idx="690">
                  <c:v>130597.93974116666</c:v>
                </c:pt>
                <c:pt idx="691">
                  <c:v>100189.82972983332</c:v>
                </c:pt>
                <c:pt idx="692">
                  <c:v>103482.53149799998</c:v>
                </c:pt>
                <c:pt idx="693">
                  <c:v>108747.64616400001</c:v>
                </c:pt>
                <c:pt idx="694">
                  <c:v>107232.02280566662</c:v>
                </c:pt>
                <c:pt idx="695">
                  <c:v>96615.571693500024</c:v>
                </c:pt>
                <c:pt idx="696">
                  <c:v>93946.760335499974</c:v>
                </c:pt>
                <c:pt idx="697">
                  <c:v>95176.80997133338</c:v>
                </c:pt>
                <c:pt idx="698">
                  <c:v>131568.33974333329</c:v>
                </c:pt>
                <c:pt idx="699">
                  <c:v>127508.35125000001</c:v>
                </c:pt>
                <c:pt idx="700">
                  <c:v>166371.21588033342</c:v>
                </c:pt>
                <c:pt idx="701">
                  <c:v>173083.21390983337</c:v>
                </c:pt>
                <c:pt idx="702">
                  <c:v>143302.84088166666</c:v>
                </c:pt>
                <c:pt idx="703">
                  <c:v>127326.29208083336</c:v>
                </c:pt>
                <c:pt idx="704">
                  <c:v>131545.65702816669</c:v>
                </c:pt>
                <c:pt idx="705">
                  <c:v>110837.74027566664</c:v>
                </c:pt>
                <c:pt idx="706">
                  <c:v>107071.04020416667</c:v>
                </c:pt>
                <c:pt idx="707">
                  <c:v>113666.54673283335</c:v>
                </c:pt>
                <c:pt idx="708">
                  <c:v>109785.57174849999</c:v>
                </c:pt>
                <c:pt idx="709">
                  <c:v>112862.82847649996</c:v>
                </c:pt>
                <c:pt idx="710">
                  <c:v>91955.162073666652</c:v>
                </c:pt>
                <c:pt idx="711">
                  <c:v>123327.27025100002</c:v>
                </c:pt>
                <c:pt idx="712">
                  <c:v>119675.70107633329</c:v>
                </c:pt>
                <c:pt idx="713">
                  <c:v>95147.606301333304</c:v>
                </c:pt>
                <c:pt idx="714">
                  <c:v>86676.612560500012</c:v>
                </c:pt>
                <c:pt idx="715">
                  <c:v>175160.12868466665</c:v>
                </c:pt>
                <c:pt idx="716">
                  <c:v>125405.86869966667</c:v>
                </c:pt>
                <c:pt idx="717">
                  <c:v>105100.68825250001</c:v>
                </c:pt>
                <c:pt idx="718">
                  <c:v>99563.896963166655</c:v>
                </c:pt>
                <c:pt idx="719">
                  <c:v>97307.8012475</c:v>
                </c:pt>
                <c:pt idx="720">
                  <c:v>174666.86378783337</c:v>
                </c:pt>
                <c:pt idx="721">
                  <c:v>140810.35672516667</c:v>
                </c:pt>
                <c:pt idx="722">
                  <c:v>96910.585384666687</c:v>
                </c:pt>
                <c:pt idx="723">
                  <c:v>98869.693451666666</c:v>
                </c:pt>
                <c:pt idx="724">
                  <c:v>132253.72505983332</c:v>
                </c:pt>
                <c:pt idx="725">
                  <c:v>122279.4955095</c:v>
                </c:pt>
                <c:pt idx="726">
                  <c:v>129809.39920049999</c:v>
                </c:pt>
                <c:pt idx="727">
                  <c:v>114837.4345281667</c:v>
                </c:pt>
                <c:pt idx="728">
                  <c:v>129328.01670366664</c:v>
                </c:pt>
                <c:pt idx="729">
                  <c:v>179576.86861500001</c:v>
                </c:pt>
                <c:pt idx="730">
                  <c:v>111071.57564966667</c:v>
                </c:pt>
                <c:pt idx="731">
                  <c:v>73806.174556333353</c:v>
                </c:pt>
                <c:pt idx="732">
                  <c:v>103393.43550650001</c:v>
                </c:pt>
                <c:pt idx="733">
                  <c:v>101189.932286</c:v>
                </c:pt>
                <c:pt idx="734">
                  <c:v>120156.30781249997</c:v>
                </c:pt>
                <c:pt idx="735">
                  <c:v>155108.7226865</c:v>
                </c:pt>
                <c:pt idx="736">
                  <c:v>127774.74597533334</c:v>
                </c:pt>
                <c:pt idx="737">
                  <c:v>108186.36832516664</c:v>
                </c:pt>
                <c:pt idx="738">
                  <c:v>110798.09782916667</c:v>
                </c:pt>
                <c:pt idx="739">
                  <c:v>100523.51692000002</c:v>
                </c:pt>
                <c:pt idx="740">
                  <c:v>112973.56884533336</c:v>
                </c:pt>
                <c:pt idx="741">
                  <c:v>138467.53932566664</c:v>
                </c:pt>
                <c:pt idx="742">
                  <c:v>114499.00940433332</c:v>
                </c:pt>
                <c:pt idx="743">
                  <c:v>96139.68701249997</c:v>
                </c:pt>
                <c:pt idx="744">
                  <c:v>84786.554694666644</c:v>
                </c:pt>
                <c:pt idx="745">
                  <c:v>93713.007417666682</c:v>
                </c:pt>
                <c:pt idx="746">
                  <c:v>158465.11961866668</c:v>
                </c:pt>
                <c:pt idx="747">
                  <c:v>176499.65738316669</c:v>
                </c:pt>
                <c:pt idx="748">
                  <c:v>147477.81621233336</c:v>
                </c:pt>
                <c:pt idx="749">
                  <c:v>146812.7377543333</c:v>
                </c:pt>
                <c:pt idx="750">
                  <c:v>165451.43639216668</c:v>
                </c:pt>
                <c:pt idx="751">
                  <c:v>129677.06061633334</c:v>
                </c:pt>
                <c:pt idx="752">
                  <c:v>124111.17090483331</c:v>
                </c:pt>
                <c:pt idx="753">
                  <c:v>115183.15349300002</c:v>
                </c:pt>
                <c:pt idx="754">
                  <c:v>177185.97213033334</c:v>
                </c:pt>
                <c:pt idx="755">
                  <c:v>139172.88485816668</c:v>
                </c:pt>
                <c:pt idx="756">
                  <c:v>110800.40134600003</c:v>
                </c:pt>
                <c:pt idx="757">
                  <c:v>120966.95721566668</c:v>
                </c:pt>
                <c:pt idx="758">
                  <c:v>85119.277041833309</c:v>
                </c:pt>
                <c:pt idx="759">
                  <c:v>104081.8712715</c:v>
                </c:pt>
                <c:pt idx="760">
                  <c:v>76764.385284333315</c:v>
                </c:pt>
                <c:pt idx="761">
                  <c:v>93871.862245666664</c:v>
                </c:pt>
                <c:pt idx="762">
                  <c:v>112481.5011261667</c:v>
                </c:pt>
                <c:pt idx="763">
                  <c:v>95581.36978150002</c:v>
                </c:pt>
                <c:pt idx="764">
                  <c:v>82899.506419499987</c:v>
                </c:pt>
                <c:pt idx="765">
                  <c:v>79466.595416333337</c:v>
                </c:pt>
                <c:pt idx="766">
                  <c:v>84891.953717166645</c:v>
                </c:pt>
                <c:pt idx="767">
                  <c:v>88547.414472499979</c:v>
                </c:pt>
                <c:pt idx="768">
                  <c:v>130354.64888866662</c:v>
                </c:pt>
                <c:pt idx="769">
                  <c:v>117697.19529850004</c:v>
                </c:pt>
                <c:pt idx="770">
                  <c:v>115512.92576896668</c:v>
                </c:pt>
                <c:pt idx="771">
                  <c:v>118674.9859483333</c:v>
                </c:pt>
                <c:pt idx="772">
                  <c:v>129756.22912266661</c:v>
                </c:pt>
                <c:pt idx="773">
                  <c:v>153451.57186083336</c:v>
                </c:pt>
                <c:pt idx="774">
                  <c:v>186823.09783033331</c:v>
                </c:pt>
                <c:pt idx="775">
                  <c:v>190940.94518499996</c:v>
                </c:pt>
                <c:pt idx="776">
                  <c:v>149547.20273449997</c:v>
                </c:pt>
                <c:pt idx="777">
                  <c:v>91393.141737166661</c:v>
                </c:pt>
                <c:pt idx="778">
                  <c:v>75556.321132666679</c:v>
                </c:pt>
                <c:pt idx="779">
                  <c:v>67546.979775833315</c:v>
                </c:pt>
                <c:pt idx="780">
                  <c:v>71459.235791666695</c:v>
                </c:pt>
                <c:pt idx="781">
                  <c:v>77312.184148833359</c:v>
                </c:pt>
                <c:pt idx="782">
                  <c:v>66531.963149666684</c:v>
                </c:pt>
                <c:pt idx="783">
                  <c:v>99471.912819999998</c:v>
                </c:pt>
                <c:pt idx="784">
                  <c:v>81741.380817666664</c:v>
                </c:pt>
                <c:pt idx="785">
                  <c:v>58658.542593999991</c:v>
                </c:pt>
                <c:pt idx="786">
                  <c:v>88535.732399000015</c:v>
                </c:pt>
                <c:pt idx="787">
                  <c:v>80461.019962499995</c:v>
                </c:pt>
                <c:pt idx="788">
                  <c:v>77953.726392166674</c:v>
                </c:pt>
                <c:pt idx="789">
                  <c:v>84256.203679999991</c:v>
                </c:pt>
                <c:pt idx="790">
                  <c:v>75042.421566999968</c:v>
                </c:pt>
                <c:pt idx="791">
                  <c:v>92367.618016166671</c:v>
                </c:pt>
                <c:pt idx="792">
                  <c:v>117468.31194716667</c:v>
                </c:pt>
                <c:pt idx="793">
                  <c:v>145712.15905533332</c:v>
                </c:pt>
                <c:pt idx="794">
                  <c:v>168987.48718850003</c:v>
                </c:pt>
                <c:pt idx="795">
                  <c:v>110651.0276228333</c:v>
                </c:pt>
                <c:pt idx="796">
                  <c:v>94617.190566666686</c:v>
                </c:pt>
                <c:pt idx="797">
                  <c:v>156567.05992616661</c:v>
                </c:pt>
                <c:pt idx="798">
                  <c:v>51759.793857166689</c:v>
                </c:pt>
                <c:pt idx="799">
                  <c:v>110996.5402645</c:v>
                </c:pt>
                <c:pt idx="800">
                  <c:v>163455.82967283341</c:v>
                </c:pt>
                <c:pt idx="801">
                  <c:v>191650.89136383333</c:v>
                </c:pt>
                <c:pt idx="802">
                  <c:v>152274.69831716668</c:v>
                </c:pt>
                <c:pt idx="803">
                  <c:v>90154.503605999984</c:v>
                </c:pt>
                <c:pt idx="804">
                  <c:v>62427.044273499989</c:v>
                </c:pt>
                <c:pt idx="805">
                  <c:v>90572.601678833322</c:v>
                </c:pt>
                <c:pt idx="806">
                  <c:v>94096.159393166687</c:v>
                </c:pt>
                <c:pt idx="807">
                  <c:v>94039.895043333323</c:v>
                </c:pt>
                <c:pt idx="808">
                  <c:v>80937.311634666636</c:v>
                </c:pt>
                <c:pt idx="809">
                  <c:v>70967.144870166696</c:v>
                </c:pt>
                <c:pt idx="810">
                  <c:v>119149.38026299996</c:v>
                </c:pt>
                <c:pt idx="811">
                  <c:v>152204.62358333336</c:v>
                </c:pt>
                <c:pt idx="812">
                  <c:v>126701.00642583334</c:v>
                </c:pt>
                <c:pt idx="813">
                  <c:v>76114.931792999996</c:v>
                </c:pt>
                <c:pt idx="814">
                  <c:v>74325.304027333332</c:v>
                </c:pt>
                <c:pt idx="815">
                  <c:v>82836.122576333335</c:v>
                </c:pt>
                <c:pt idx="816">
                  <c:v>111618.94978200004</c:v>
                </c:pt>
                <c:pt idx="817">
                  <c:v>126680.75749633333</c:v>
                </c:pt>
                <c:pt idx="818">
                  <c:v>141038.96545216665</c:v>
                </c:pt>
                <c:pt idx="819">
                  <c:v>153498.37414350003</c:v>
                </c:pt>
                <c:pt idx="820">
                  <c:v>130338.55767249997</c:v>
                </c:pt>
                <c:pt idx="821">
                  <c:v>101677.95349933335</c:v>
                </c:pt>
                <c:pt idx="822">
                  <c:v>87036.230424166642</c:v>
                </c:pt>
                <c:pt idx="823">
                  <c:v>66350.81079399999</c:v>
                </c:pt>
                <c:pt idx="824">
                  <c:v>55043.987075666671</c:v>
                </c:pt>
                <c:pt idx="825">
                  <c:v>53891.005266499997</c:v>
                </c:pt>
                <c:pt idx="826">
                  <c:v>78199.558400166658</c:v>
                </c:pt>
                <c:pt idx="827">
                  <c:v>130481.66514399997</c:v>
                </c:pt>
                <c:pt idx="828">
                  <c:v>178646.60745000004</c:v>
                </c:pt>
                <c:pt idx="829">
                  <c:v>132336.26460349996</c:v>
                </c:pt>
                <c:pt idx="830">
                  <c:v>37006.871775999978</c:v>
                </c:pt>
                <c:pt idx="831">
                  <c:v>81070.774511499985</c:v>
                </c:pt>
                <c:pt idx="832">
                  <c:v>157335.22324949998</c:v>
                </c:pt>
                <c:pt idx="833">
                  <c:v>148475.51593749996</c:v>
                </c:pt>
                <c:pt idx="834">
                  <c:v>158355.7205021666</c:v>
                </c:pt>
                <c:pt idx="835">
                  <c:v>183926.99884550003</c:v>
                </c:pt>
                <c:pt idx="836">
                  <c:v>194765.14154666665</c:v>
                </c:pt>
                <c:pt idx="837">
                  <c:v>180415.60228816664</c:v>
                </c:pt>
                <c:pt idx="838">
                  <c:v>182696.69525816667</c:v>
                </c:pt>
                <c:pt idx="839">
                  <c:v>84237.219718333319</c:v>
                </c:pt>
                <c:pt idx="840">
                  <c:v>91028.922660166645</c:v>
                </c:pt>
                <c:pt idx="841">
                  <c:v>96578.46312083333</c:v>
                </c:pt>
                <c:pt idx="842">
                  <c:v>51963.809627166658</c:v>
                </c:pt>
                <c:pt idx="843">
                  <c:v>69861.196125000017</c:v>
                </c:pt>
                <c:pt idx="844">
                  <c:v>78587.225804166621</c:v>
                </c:pt>
                <c:pt idx="845">
                  <c:v>67042.785951833343</c:v>
                </c:pt>
                <c:pt idx="846">
                  <c:v>56937.337306500012</c:v>
                </c:pt>
                <c:pt idx="847">
                  <c:v>57646.004017166684</c:v>
                </c:pt>
                <c:pt idx="848">
                  <c:v>38757.791370333325</c:v>
                </c:pt>
                <c:pt idx="849">
                  <c:v>55929.619797833337</c:v>
                </c:pt>
                <c:pt idx="850">
                  <c:v>152082.38335283331</c:v>
                </c:pt>
                <c:pt idx="851">
                  <c:v>122891.37520200001</c:v>
                </c:pt>
                <c:pt idx="852">
                  <c:v>55930.771417833341</c:v>
                </c:pt>
                <c:pt idx="853">
                  <c:v>101119.8642365</c:v>
                </c:pt>
                <c:pt idx="854">
                  <c:v>180219.05165033336</c:v>
                </c:pt>
                <c:pt idx="855">
                  <c:v>180907.7184753333</c:v>
                </c:pt>
                <c:pt idx="856">
                  <c:v>178779.39923499996</c:v>
                </c:pt>
                <c:pt idx="857">
                  <c:v>196082.05267583326</c:v>
                </c:pt>
                <c:pt idx="858">
                  <c:v>202519.89859799994</c:v>
                </c:pt>
                <c:pt idx="859">
                  <c:v>183154.7023709999</c:v>
                </c:pt>
                <c:pt idx="860">
                  <c:v>84221.427871166685</c:v>
                </c:pt>
                <c:pt idx="861">
                  <c:v>71093.53356133333</c:v>
                </c:pt>
                <c:pt idx="862">
                  <c:v>81874.255653333326</c:v>
                </c:pt>
                <c:pt idx="863">
                  <c:v>60043.804043166667</c:v>
                </c:pt>
                <c:pt idx="864">
                  <c:v>74306.216533500032</c:v>
                </c:pt>
                <c:pt idx="865">
                  <c:v>125765.16209599999</c:v>
                </c:pt>
                <c:pt idx="866">
                  <c:v>157792.84977649999</c:v>
                </c:pt>
                <c:pt idx="867">
                  <c:v>177324.40857983337</c:v>
                </c:pt>
                <c:pt idx="868">
                  <c:v>207255.48321450004</c:v>
                </c:pt>
                <c:pt idx="869">
                  <c:v>194210.33507216669</c:v>
                </c:pt>
                <c:pt idx="870">
                  <c:v>180781.3121638333</c:v>
                </c:pt>
                <c:pt idx="871">
                  <c:v>165643.68292016664</c:v>
                </c:pt>
                <c:pt idx="872">
                  <c:v>113161.259663</c:v>
                </c:pt>
                <c:pt idx="873">
                  <c:v>159407.91173933339</c:v>
                </c:pt>
                <c:pt idx="874">
                  <c:v>185938.51765699996</c:v>
                </c:pt>
                <c:pt idx="875">
                  <c:v>201047.28709150004</c:v>
                </c:pt>
                <c:pt idx="876">
                  <c:v>108137.92609633337</c:v>
                </c:pt>
                <c:pt idx="877">
                  <c:v>94458.583502333349</c:v>
                </c:pt>
                <c:pt idx="878">
                  <c:v>111727.94200266663</c:v>
                </c:pt>
                <c:pt idx="879">
                  <c:v>86937.91703550001</c:v>
                </c:pt>
                <c:pt idx="880">
                  <c:v>190811.56432933334</c:v>
                </c:pt>
                <c:pt idx="881">
                  <c:v>191507.49512366668</c:v>
                </c:pt>
                <c:pt idx="882">
                  <c:v>203058.79147683334</c:v>
                </c:pt>
                <c:pt idx="883">
                  <c:v>108565.61179866666</c:v>
                </c:pt>
                <c:pt idx="884">
                  <c:v>177931.05078049997</c:v>
                </c:pt>
                <c:pt idx="885">
                  <c:v>174722.75310033342</c:v>
                </c:pt>
                <c:pt idx="886">
                  <c:v>190537.01865233333</c:v>
                </c:pt>
                <c:pt idx="887">
                  <c:v>195108.06536150002</c:v>
                </c:pt>
                <c:pt idx="888">
                  <c:v>191418.579528</c:v>
                </c:pt>
                <c:pt idx="889">
                  <c:v>199183.18270999999</c:v>
                </c:pt>
                <c:pt idx="890">
                  <c:v>176006.2840896667</c:v>
                </c:pt>
                <c:pt idx="891">
                  <c:v>160176.95413766667</c:v>
                </c:pt>
                <c:pt idx="892">
                  <c:v>184772.77015033329</c:v>
                </c:pt>
                <c:pt idx="893">
                  <c:v>163802.26074400003</c:v>
                </c:pt>
                <c:pt idx="894">
                  <c:v>175159.31675866662</c:v>
                </c:pt>
                <c:pt idx="895">
                  <c:v>158729.81705233344</c:v>
                </c:pt>
                <c:pt idx="896">
                  <c:v>203042.52591000003</c:v>
                </c:pt>
                <c:pt idx="897">
                  <c:v>208923.21877250005</c:v>
                </c:pt>
                <c:pt idx="898">
                  <c:v>143074.84351199996</c:v>
                </c:pt>
                <c:pt idx="899">
                  <c:v>176969.49922433333</c:v>
                </c:pt>
                <c:pt idx="900">
                  <c:v>218161.65684983338</c:v>
                </c:pt>
                <c:pt idx="901">
                  <c:v>191961.14035550001</c:v>
                </c:pt>
                <c:pt idx="902">
                  <c:v>135998.92936133331</c:v>
                </c:pt>
                <c:pt idx="903">
                  <c:v>131476.83772416666</c:v>
                </c:pt>
                <c:pt idx="904">
                  <c:v>109669.59176233334</c:v>
                </c:pt>
                <c:pt idx="905">
                  <c:v>118186.061298</c:v>
                </c:pt>
                <c:pt idx="906">
                  <c:v>118476.01495333332</c:v>
                </c:pt>
                <c:pt idx="907">
                  <c:v>87538.413453833346</c:v>
                </c:pt>
                <c:pt idx="908">
                  <c:v>94541.901028833308</c:v>
                </c:pt>
                <c:pt idx="909">
                  <c:v>109246.77406166666</c:v>
                </c:pt>
                <c:pt idx="910">
                  <c:v>105794.43145383334</c:v>
                </c:pt>
                <c:pt idx="911">
                  <c:v>155714.11987699996</c:v>
                </c:pt>
                <c:pt idx="912">
                  <c:v>164754.44875833331</c:v>
                </c:pt>
                <c:pt idx="913">
                  <c:v>178204.27456233336</c:v>
                </c:pt>
                <c:pt idx="914">
                  <c:v>162660.58674416671</c:v>
                </c:pt>
                <c:pt idx="915">
                  <c:v>86784.401638333322</c:v>
                </c:pt>
                <c:pt idx="916">
                  <c:v>98611.427276333328</c:v>
                </c:pt>
                <c:pt idx="917">
                  <c:v>113042.45369116667</c:v>
                </c:pt>
                <c:pt idx="918">
                  <c:v>177590.75585233336</c:v>
                </c:pt>
                <c:pt idx="919">
                  <c:v>170244.76279149993</c:v>
                </c:pt>
                <c:pt idx="920">
                  <c:v>97077.590381999966</c:v>
                </c:pt>
                <c:pt idx="921">
                  <c:v>126118.03779450002</c:v>
                </c:pt>
                <c:pt idx="922">
                  <c:v>183462.23510333337</c:v>
                </c:pt>
                <c:pt idx="923">
                  <c:v>111106.02666383331</c:v>
                </c:pt>
                <c:pt idx="924">
                  <c:v>201258.61155966672</c:v>
                </c:pt>
                <c:pt idx="925">
                  <c:v>177586.01368949996</c:v>
                </c:pt>
                <c:pt idx="926">
                  <c:v>131642.18005299999</c:v>
                </c:pt>
                <c:pt idx="927">
                  <c:v>205772.74276883336</c:v>
                </c:pt>
                <c:pt idx="928">
                  <c:v>223581.49387283335</c:v>
                </c:pt>
                <c:pt idx="929">
                  <c:v>127561.70766516663</c:v>
                </c:pt>
                <c:pt idx="930">
                  <c:v>186832.78835583321</c:v>
                </c:pt>
                <c:pt idx="931">
                  <c:v>198636.65023850001</c:v>
                </c:pt>
                <c:pt idx="932">
                  <c:v>159980.40417066668</c:v>
                </c:pt>
                <c:pt idx="933">
                  <c:v>109356.71786333328</c:v>
                </c:pt>
                <c:pt idx="934">
                  <c:v>110017.25816233334</c:v>
                </c:pt>
                <c:pt idx="935">
                  <c:v>122477.91285549999</c:v>
                </c:pt>
                <c:pt idx="936">
                  <c:v>133699.65497366668</c:v>
                </c:pt>
                <c:pt idx="937">
                  <c:v>152819.02025800003</c:v>
                </c:pt>
                <c:pt idx="938">
                  <c:v>113064.73029566665</c:v>
                </c:pt>
                <c:pt idx="939">
                  <c:v>111798.2569193333</c:v>
                </c:pt>
                <c:pt idx="940">
                  <c:v>137583.86083916674</c:v>
                </c:pt>
                <c:pt idx="941">
                  <c:v>156356.93639716663</c:v>
                </c:pt>
                <c:pt idx="942">
                  <c:v>139055.39128750001</c:v>
                </c:pt>
                <c:pt idx="943">
                  <c:v>131739.99625316667</c:v>
                </c:pt>
                <c:pt idx="944">
                  <c:v>140920.45527783333</c:v>
                </c:pt>
                <c:pt idx="945">
                  <c:v>151883.27672833332</c:v>
                </c:pt>
                <c:pt idx="946">
                  <c:v>126370.70758799999</c:v>
                </c:pt>
                <c:pt idx="947">
                  <c:v>154665.32622000002</c:v>
                </c:pt>
                <c:pt idx="948">
                  <c:v>132573.88559233333</c:v>
                </c:pt>
                <c:pt idx="949">
                  <c:v>99829.270292666653</c:v>
                </c:pt>
                <c:pt idx="950">
                  <c:v>117402.63743383334</c:v>
                </c:pt>
                <c:pt idx="951">
                  <c:v>129425.11046699995</c:v>
                </c:pt>
                <c:pt idx="952">
                  <c:v>136660.44781916667</c:v>
                </c:pt>
                <c:pt idx="953">
                  <c:v>202512.02267683332</c:v>
                </c:pt>
                <c:pt idx="954">
                  <c:v>165556.24024783331</c:v>
                </c:pt>
                <c:pt idx="955">
                  <c:v>152402.71237050006</c:v>
                </c:pt>
                <c:pt idx="956">
                  <c:v>159611.39932666664</c:v>
                </c:pt>
                <c:pt idx="957">
                  <c:v>207496.12000983336</c:v>
                </c:pt>
                <c:pt idx="958">
                  <c:v>213510.94632599998</c:v>
                </c:pt>
                <c:pt idx="959">
                  <c:v>187668.30291333332</c:v>
                </c:pt>
                <c:pt idx="960">
                  <c:v>127551.35391033327</c:v>
                </c:pt>
                <c:pt idx="961">
                  <c:v>100020.33176449998</c:v>
                </c:pt>
                <c:pt idx="962">
                  <c:v>184675.25506516662</c:v>
                </c:pt>
                <c:pt idx="963">
                  <c:v>160571.34251349996</c:v>
                </c:pt>
                <c:pt idx="964">
                  <c:v>96421.829827166701</c:v>
                </c:pt>
                <c:pt idx="965">
                  <c:v>183079.54893116668</c:v>
                </c:pt>
                <c:pt idx="966">
                  <c:v>162922.10853716667</c:v>
                </c:pt>
                <c:pt idx="967">
                  <c:v>140322.89407249997</c:v>
                </c:pt>
                <c:pt idx="968">
                  <c:v>145088.12043266662</c:v>
                </c:pt>
                <c:pt idx="969">
                  <c:v>134208.82367016669</c:v>
                </c:pt>
                <c:pt idx="970">
                  <c:v>155132.37857983334</c:v>
                </c:pt>
                <c:pt idx="971">
                  <c:v>112964.49206916665</c:v>
                </c:pt>
                <c:pt idx="972">
                  <c:v>103309.03418766668</c:v>
                </c:pt>
                <c:pt idx="973">
                  <c:v>128571.54897933331</c:v>
                </c:pt>
                <c:pt idx="974">
                  <c:v>124922.3484506666</c:v>
                </c:pt>
                <c:pt idx="975">
                  <c:v>179906.5003003334</c:v>
                </c:pt>
                <c:pt idx="976">
                  <c:v>224876.36359816667</c:v>
                </c:pt>
                <c:pt idx="977">
                  <c:v>185426.70046066667</c:v>
                </c:pt>
                <c:pt idx="978">
                  <c:v>138845.48057183335</c:v>
                </c:pt>
                <c:pt idx="979">
                  <c:v>146448.32877000002</c:v>
                </c:pt>
                <c:pt idx="980">
                  <c:v>157882.462084</c:v>
                </c:pt>
                <c:pt idx="981">
                  <c:v>178177.91246483335</c:v>
                </c:pt>
                <c:pt idx="982">
                  <c:v>124072.571133</c:v>
                </c:pt>
                <c:pt idx="983">
                  <c:v>134649.9289695</c:v>
                </c:pt>
                <c:pt idx="984">
                  <c:v>128059.64883050001</c:v>
                </c:pt>
                <c:pt idx="985">
                  <c:v>143404.49777033328</c:v>
                </c:pt>
                <c:pt idx="986">
                  <c:v>160773.75174316668</c:v>
                </c:pt>
                <c:pt idx="987">
                  <c:v>141431.54077133333</c:v>
                </c:pt>
                <c:pt idx="988">
                  <c:v>113413.74611466668</c:v>
                </c:pt>
                <c:pt idx="989">
                  <c:v>146203.2306429999</c:v>
                </c:pt>
                <c:pt idx="990">
                  <c:v>156773.82054816664</c:v>
                </c:pt>
                <c:pt idx="991">
                  <c:v>193869.97769599999</c:v>
                </c:pt>
                <c:pt idx="992">
                  <c:v>180222.7502786667</c:v>
                </c:pt>
                <c:pt idx="993">
                  <c:v>191051.2908368333</c:v>
                </c:pt>
                <c:pt idx="994">
                  <c:v>138776.89910550005</c:v>
                </c:pt>
                <c:pt idx="995">
                  <c:v>184599.66194166668</c:v>
                </c:pt>
                <c:pt idx="996">
                  <c:v>222522.13149533339</c:v>
                </c:pt>
                <c:pt idx="997">
                  <c:v>225282.52654599998</c:v>
                </c:pt>
                <c:pt idx="998">
                  <c:v>183111.70400733329</c:v>
                </c:pt>
                <c:pt idx="999">
                  <c:v>142769.17746000001</c:v>
                </c:pt>
                <c:pt idx="1000">
                  <c:v>129161.47341866666</c:v>
                </c:pt>
                <c:pt idx="1001">
                  <c:v>123191.88432850002</c:v>
                </c:pt>
                <c:pt idx="1002">
                  <c:v>174227.11343050003</c:v>
                </c:pt>
                <c:pt idx="1003">
                  <c:v>131191.50866799999</c:v>
                </c:pt>
                <c:pt idx="1004">
                  <c:v>139250.74797749997</c:v>
                </c:pt>
                <c:pt idx="1005">
                  <c:v>217647.29759183337</c:v>
                </c:pt>
                <c:pt idx="1006">
                  <c:v>252517.34859083334</c:v>
                </c:pt>
                <c:pt idx="1007">
                  <c:v>219415.20774983332</c:v>
                </c:pt>
                <c:pt idx="1008">
                  <c:v>135414.81331400003</c:v>
                </c:pt>
                <c:pt idx="1009">
                  <c:v>159301.78272066673</c:v>
                </c:pt>
                <c:pt idx="1010">
                  <c:v>179466.89247166671</c:v>
                </c:pt>
                <c:pt idx="1011">
                  <c:v>194384.65091233331</c:v>
                </c:pt>
                <c:pt idx="1012">
                  <c:v>134466.7474646667</c:v>
                </c:pt>
                <c:pt idx="1013">
                  <c:v>135445.62299783336</c:v>
                </c:pt>
                <c:pt idx="1014">
                  <c:v>158843.19586483334</c:v>
                </c:pt>
                <c:pt idx="1015">
                  <c:v>147356.0508671666</c:v>
                </c:pt>
                <c:pt idx="1016">
                  <c:v>160008.18472966665</c:v>
                </c:pt>
                <c:pt idx="1017">
                  <c:v>187234.57144700002</c:v>
                </c:pt>
                <c:pt idx="1018">
                  <c:v>179641.48637516666</c:v>
                </c:pt>
                <c:pt idx="1019">
                  <c:v>131741.78482616669</c:v>
                </c:pt>
                <c:pt idx="1020">
                  <c:v>106653.36678933332</c:v>
                </c:pt>
                <c:pt idx="1021">
                  <c:v>140882.36006016668</c:v>
                </c:pt>
                <c:pt idx="1022">
                  <c:v>153879.22029483336</c:v>
                </c:pt>
                <c:pt idx="1023">
                  <c:v>149772.10714049998</c:v>
                </c:pt>
                <c:pt idx="1024">
                  <c:v>186749.93497983328</c:v>
                </c:pt>
                <c:pt idx="1025">
                  <c:v>194387.26134399997</c:v>
                </c:pt>
                <c:pt idx="1026">
                  <c:v>155821.0768351666</c:v>
                </c:pt>
                <c:pt idx="1027">
                  <c:v>146977.55626249994</c:v>
                </c:pt>
                <c:pt idx="1028">
                  <c:v>171031.10288166662</c:v>
                </c:pt>
                <c:pt idx="1029">
                  <c:v>161678.14414033337</c:v>
                </c:pt>
                <c:pt idx="1030">
                  <c:v>165820.70098849997</c:v>
                </c:pt>
                <c:pt idx="1031">
                  <c:v>180113.67759766665</c:v>
                </c:pt>
                <c:pt idx="1032">
                  <c:v>186782.22990933331</c:v>
                </c:pt>
                <c:pt idx="1033">
                  <c:v>150899.60498966667</c:v>
                </c:pt>
                <c:pt idx="1034">
                  <c:v>150389.98004283331</c:v>
                </c:pt>
                <c:pt idx="1035">
                  <c:v>152100.21648966669</c:v>
                </c:pt>
                <c:pt idx="1036">
                  <c:v>172216.12414266673</c:v>
                </c:pt>
                <c:pt idx="1037">
                  <c:v>173841.08043900001</c:v>
                </c:pt>
                <c:pt idx="1038">
                  <c:v>148757.02179466665</c:v>
                </c:pt>
                <c:pt idx="1039">
                  <c:v>212122.29642483327</c:v>
                </c:pt>
                <c:pt idx="1040">
                  <c:v>179908.60264700002</c:v>
                </c:pt>
                <c:pt idx="1041">
                  <c:v>153820.571513</c:v>
                </c:pt>
                <c:pt idx="1042">
                  <c:v>140757.44789716668</c:v>
                </c:pt>
                <c:pt idx="1043">
                  <c:v>147814.61781866671</c:v>
                </c:pt>
                <c:pt idx="1044">
                  <c:v>152868.72909833334</c:v>
                </c:pt>
                <c:pt idx="1045">
                  <c:v>141148.55184633334</c:v>
                </c:pt>
                <c:pt idx="1046">
                  <c:v>162415.89601549998</c:v>
                </c:pt>
                <c:pt idx="1047">
                  <c:v>205341.81955933332</c:v>
                </c:pt>
                <c:pt idx="1048">
                  <c:v>222378.9059958334</c:v>
                </c:pt>
                <c:pt idx="1049">
                  <c:v>163367.83857799997</c:v>
                </c:pt>
                <c:pt idx="1050">
                  <c:v>146668.17205133333</c:v>
                </c:pt>
                <c:pt idx="1051">
                  <c:v>143525.10365049995</c:v>
                </c:pt>
                <c:pt idx="1052">
                  <c:v>163726.36751733336</c:v>
                </c:pt>
                <c:pt idx="1053">
                  <c:v>155913.34148333335</c:v>
                </c:pt>
                <c:pt idx="1054">
                  <c:v>172396.89493749995</c:v>
                </c:pt>
                <c:pt idx="1055">
                  <c:v>166896.20877733335</c:v>
                </c:pt>
                <c:pt idx="1056">
                  <c:v>142163.23813316663</c:v>
                </c:pt>
                <c:pt idx="1057">
                  <c:v>141280.32126500001</c:v>
                </c:pt>
                <c:pt idx="1058">
                  <c:v>178894.28021466668</c:v>
                </c:pt>
                <c:pt idx="1059">
                  <c:v>181110.03907783341</c:v>
                </c:pt>
                <c:pt idx="1060">
                  <c:v>175432.92830350006</c:v>
                </c:pt>
                <c:pt idx="1061">
                  <c:v>160329.51619300005</c:v>
                </c:pt>
                <c:pt idx="1062">
                  <c:v>150539.96620766667</c:v>
                </c:pt>
                <c:pt idx="1063">
                  <c:v>133257.005944</c:v>
                </c:pt>
                <c:pt idx="1064">
                  <c:v>136056.22167066668</c:v>
                </c:pt>
                <c:pt idx="1065">
                  <c:v>154107.11681383339</c:v>
                </c:pt>
                <c:pt idx="1066">
                  <c:v>205361.87279449997</c:v>
                </c:pt>
                <c:pt idx="1067">
                  <c:v>199962.26356083329</c:v>
                </c:pt>
                <c:pt idx="1068">
                  <c:v>134804.4699576667</c:v>
                </c:pt>
                <c:pt idx="1069">
                  <c:v>161634.53334483335</c:v>
                </c:pt>
                <c:pt idx="1070">
                  <c:v>182027.67374766662</c:v>
                </c:pt>
                <c:pt idx="1071">
                  <c:v>197708.3225081666</c:v>
                </c:pt>
                <c:pt idx="1072">
                  <c:v>154546.30669583331</c:v>
                </c:pt>
                <c:pt idx="1073">
                  <c:v>141404.69371700002</c:v>
                </c:pt>
                <c:pt idx="1074">
                  <c:v>179105.16676550001</c:v>
                </c:pt>
                <c:pt idx="1075">
                  <c:v>229379.13606649989</c:v>
                </c:pt>
                <c:pt idx="1076">
                  <c:v>146479.79074366676</c:v>
                </c:pt>
                <c:pt idx="1077">
                  <c:v>187510.23030066665</c:v>
                </c:pt>
                <c:pt idx="1078">
                  <c:v>252685.41042983325</c:v>
                </c:pt>
                <c:pt idx="1079">
                  <c:v>187228.39536666669</c:v>
                </c:pt>
                <c:pt idx="1080">
                  <c:v>157670.7576051667</c:v>
                </c:pt>
                <c:pt idx="1081">
                  <c:v>155922.11474216668</c:v>
                </c:pt>
                <c:pt idx="1082">
                  <c:v>136419.654052</c:v>
                </c:pt>
                <c:pt idx="1083">
                  <c:v>124831.78117316667</c:v>
                </c:pt>
                <c:pt idx="1084">
                  <c:v>178399.39756883337</c:v>
                </c:pt>
                <c:pt idx="1085">
                  <c:v>159189.02162666665</c:v>
                </c:pt>
                <c:pt idx="1086">
                  <c:v>160009.37108999997</c:v>
                </c:pt>
                <c:pt idx="1087">
                  <c:v>163536.46357566665</c:v>
                </c:pt>
                <c:pt idx="1088">
                  <c:v>181658.6835785</c:v>
                </c:pt>
                <c:pt idx="1089">
                  <c:v>198502.00884100003</c:v>
                </c:pt>
                <c:pt idx="1090">
                  <c:v>191600.03709283334</c:v>
                </c:pt>
                <c:pt idx="1091">
                  <c:v>178661.11587949994</c:v>
                </c:pt>
                <c:pt idx="1092">
                  <c:v>165113.1478551667</c:v>
                </c:pt>
                <c:pt idx="1093">
                  <c:v>163825.47783949997</c:v>
                </c:pt>
                <c:pt idx="1094">
                  <c:v>162805.56630316668</c:v>
                </c:pt>
                <c:pt idx="1095">
                  <c:v>182022.46679216667</c:v>
                </c:pt>
                <c:pt idx="1096">
                  <c:v>198504.09140799998</c:v>
                </c:pt>
                <c:pt idx="1097">
                  <c:v>160080.70331733333</c:v>
                </c:pt>
                <c:pt idx="1098">
                  <c:v>134221.87145483331</c:v>
                </c:pt>
                <c:pt idx="1099">
                  <c:v>150279.49248883326</c:v>
                </c:pt>
                <c:pt idx="1100">
                  <c:v>199142.15582749998</c:v>
                </c:pt>
                <c:pt idx="1101">
                  <c:v>136250.47655916665</c:v>
                </c:pt>
                <c:pt idx="1102">
                  <c:v>120125.85522083334</c:v>
                </c:pt>
                <c:pt idx="1103">
                  <c:v>111656.00432233332</c:v>
                </c:pt>
                <c:pt idx="1104">
                  <c:v>151272.94119599997</c:v>
                </c:pt>
                <c:pt idx="1105">
                  <c:v>148801.22211333335</c:v>
                </c:pt>
                <c:pt idx="1106">
                  <c:v>185972.57700566674</c:v>
                </c:pt>
                <c:pt idx="1107">
                  <c:v>118052.57382216667</c:v>
                </c:pt>
                <c:pt idx="1108">
                  <c:v>125898.13232166665</c:v>
                </c:pt>
                <c:pt idx="1109">
                  <c:v>154592.95195216665</c:v>
                </c:pt>
                <c:pt idx="1110">
                  <c:v>150024.95766216671</c:v>
                </c:pt>
                <c:pt idx="1111">
                  <c:v>117508.50386983334</c:v>
                </c:pt>
                <c:pt idx="1112">
                  <c:v>141476.57062583329</c:v>
                </c:pt>
                <c:pt idx="1113">
                  <c:v>131058.58939033335</c:v>
                </c:pt>
                <c:pt idx="1114">
                  <c:v>115732.88752633335</c:v>
                </c:pt>
                <c:pt idx="1115">
                  <c:v>143180.0230825</c:v>
                </c:pt>
                <c:pt idx="1116">
                  <c:v>133023.46653816669</c:v>
                </c:pt>
                <c:pt idx="1117">
                  <c:v>146895.83363733324</c:v>
                </c:pt>
                <c:pt idx="1118">
                  <c:v>169629.91209333332</c:v>
                </c:pt>
                <c:pt idx="1119">
                  <c:v>230418.91545983337</c:v>
                </c:pt>
                <c:pt idx="1120">
                  <c:v>158264.24536499995</c:v>
                </c:pt>
                <c:pt idx="1121">
                  <c:v>106932.4553415</c:v>
                </c:pt>
                <c:pt idx="1122">
                  <c:v>122514.69324583333</c:v>
                </c:pt>
                <c:pt idx="1123">
                  <c:v>185264.17478599999</c:v>
                </c:pt>
                <c:pt idx="1124">
                  <c:v>196132.31062416671</c:v>
                </c:pt>
                <c:pt idx="1125">
                  <c:v>177153.44117199999</c:v>
                </c:pt>
                <c:pt idx="1126">
                  <c:v>107856.31273400001</c:v>
                </c:pt>
                <c:pt idx="1127">
                  <c:v>130224.74383833329</c:v>
                </c:pt>
                <c:pt idx="1128">
                  <c:v>135828.40440633331</c:v>
                </c:pt>
                <c:pt idx="1129">
                  <c:v>148956.86044683325</c:v>
                </c:pt>
                <c:pt idx="1130">
                  <c:v>211293.85655116665</c:v>
                </c:pt>
                <c:pt idx="1131">
                  <c:v>141878.38967983332</c:v>
                </c:pt>
                <c:pt idx="1132">
                  <c:v>179301.61099599997</c:v>
                </c:pt>
                <c:pt idx="1133">
                  <c:v>192792.6843186667</c:v>
                </c:pt>
                <c:pt idx="1134">
                  <c:v>183709.78540516671</c:v>
                </c:pt>
                <c:pt idx="1135">
                  <c:v>126257.23584816666</c:v>
                </c:pt>
                <c:pt idx="1136">
                  <c:v>130076.98656333337</c:v>
                </c:pt>
                <c:pt idx="1137">
                  <c:v>119064.58334999997</c:v>
                </c:pt>
                <c:pt idx="1138">
                  <c:v>110555.21881483331</c:v>
                </c:pt>
                <c:pt idx="1139">
                  <c:v>132703.02808183333</c:v>
                </c:pt>
                <c:pt idx="1140">
                  <c:v>150551.14838833336</c:v>
                </c:pt>
                <c:pt idx="1141">
                  <c:v>190039.26819683323</c:v>
                </c:pt>
                <c:pt idx="1142">
                  <c:v>196568.25246933333</c:v>
                </c:pt>
                <c:pt idx="1143">
                  <c:v>173927.41076099998</c:v>
                </c:pt>
                <c:pt idx="1144">
                  <c:v>163992.39222866675</c:v>
                </c:pt>
                <c:pt idx="1145">
                  <c:v>192275.14414016664</c:v>
                </c:pt>
                <c:pt idx="1146">
                  <c:v>145861.68854849998</c:v>
                </c:pt>
                <c:pt idx="1147">
                  <c:v>124191.85100550002</c:v>
                </c:pt>
                <c:pt idx="1148">
                  <c:v>112732.3305191667</c:v>
                </c:pt>
                <c:pt idx="1149">
                  <c:v>108976.82227516668</c:v>
                </c:pt>
                <c:pt idx="1150">
                  <c:v>148357.61141299998</c:v>
                </c:pt>
                <c:pt idx="1151">
                  <c:v>212475.97825266671</c:v>
                </c:pt>
                <c:pt idx="1152">
                  <c:v>157556.28160999998</c:v>
                </c:pt>
                <c:pt idx="1153">
                  <c:v>154309.7350166667</c:v>
                </c:pt>
                <c:pt idx="1154">
                  <c:v>114329.37110666664</c:v>
                </c:pt>
                <c:pt idx="1155">
                  <c:v>192640.35162649996</c:v>
                </c:pt>
                <c:pt idx="1156">
                  <c:v>187334.80865466673</c:v>
                </c:pt>
                <c:pt idx="1157">
                  <c:v>161589.48418650005</c:v>
                </c:pt>
                <c:pt idx="1158">
                  <c:v>160734.37296900005</c:v>
                </c:pt>
                <c:pt idx="1159">
                  <c:v>117441.91906966669</c:v>
                </c:pt>
                <c:pt idx="1160">
                  <c:v>104471.40622900001</c:v>
                </c:pt>
                <c:pt idx="1161">
                  <c:v>108229.96607650003</c:v>
                </c:pt>
                <c:pt idx="1162">
                  <c:v>195596.4228115</c:v>
                </c:pt>
                <c:pt idx="1163">
                  <c:v>173047.12912933331</c:v>
                </c:pt>
                <c:pt idx="1164">
                  <c:v>177676.13726616668</c:v>
                </c:pt>
                <c:pt idx="1165">
                  <c:v>183052.85972549993</c:v>
                </c:pt>
                <c:pt idx="1166">
                  <c:v>162899.62154133327</c:v>
                </c:pt>
                <c:pt idx="1167">
                  <c:v>107334.3285273333</c:v>
                </c:pt>
                <c:pt idx="1168">
                  <c:v>154190.18305450008</c:v>
                </c:pt>
                <c:pt idx="1169">
                  <c:v>107264.61014016673</c:v>
                </c:pt>
                <c:pt idx="1170">
                  <c:v>99050.766138833307</c:v>
                </c:pt>
                <c:pt idx="1171">
                  <c:v>108749.57439500002</c:v>
                </c:pt>
                <c:pt idx="1172">
                  <c:v>107022.70317150003</c:v>
                </c:pt>
                <c:pt idx="1173">
                  <c:v>127958.0972855</c:v>
                </c:pt>
                <c:pt idx="1174">
                  <c:v>166263.84470400002</c:v>
                </c:pt>
                <c:pt idx="1175">
                  <c:v>138915.51319250005</c:v>
                </c:pt>
                <c:pt idx="1176">
                  <c:v>120085.13695633333</c:v>
                </c:pt>
                <c:pt idx="1177">
                  <c:v>92056.65733133335</c:v>
                </c:pt>
                <c:pt idx="1178">
                  <c:v>139871.39053666664</c:v>
                </c:pt>
                <c:pt idx="1179">
                  <c:v>165107.0405783334</c:v>
                </c:pt>
                <c:pt idx="1180">
                  <c:v>173679.76293883333</c:v>
                </c:pt>
                <c:pt idx="1181">
                  <c:v>203568.63546916671</c:v>
                </c:pt>
                <c:pt idx="1182">
                  <c:v>221885.41193516666</c:v>
                </c:pt>
                <c:pt idx="1183">
                  <c:v>237762.31135283338</c:v>
                </c:pt>
                <c:pt idx="1184">
                  <c:v>225139.96328900004</c:v>
                </c:pt>
                <c:pt idx="1185">
                  <c:v>173291.76435850005</c:v>
                </c:pt>
                <c:pt idx="1186">
                  <c:v>132433.55937550004</c:v>
                </c:pt>
                <c:pt idx="1187">
                  <c:v>104401.03966833335</c:v>
                </c:pt>
                <c:pt idx="1188">
                  <c:v>110463.52625566667</c:v>
                </c:pt>
                <c:pt idx="1189">
                  <c:v>182561.40817133331</c:v>
                </c:pt>
                <c:pt idx="1190">
                  <c:v>165886.78961366668</c:v>
                </c:pt>
                <c:pt idx="1191">
                  <c:v>126891.13294766666</c:v>
                </c:pt>
                <c:pt idx="1192">
                  <c:v>116716.63553983334</c:v>
                </c:pt>
                <c:pt idx="1193">
                  <c:v>117420.03881116668</c:v>
                </c:pt>
                <c:pt idx="1194">
                  <c:v>128026.62771466667</c:v>
                </c:pt>
                <c:pt idx="1195">
                  <c:v>168409.94395583327</c:v>
                </c:pt>
                <c:pt idx="1196">
                  <c:v>193747.80432133333</c:v>
                </c:pt>
                <c:pt idx="1197">
                  <c:v>173198.73646566668</c:v>
                </c:pt>
                <c:pt idx="1198">
                  <c:v>181416.18420133332</c:v>
                </c:pt>
                <c:pt idx="1199">
                  <c:v>149271.12885433328</c:v>
                </c:pt>
                <c:pt idx="1200">
                  <c:v>122924.72202749999</c:v>
                </c:pt>
                <c:pt idx="1201">
                  <c:v>80233.251102666647</c:v>
                </c:pt>
                <c:pt idx="1202">
                  <c:v>71789.716206666693</c:v>
                </c:pt>
                <c:pt idx="1203">
                  <c:v>123459.22405800002</c:v>
                </c:pt>
                <c:pt idx="1204">
                  <c:v>143470.8379771667</c:v>
                </c:pt>
                <c:pt idx="1205">
                  <c:v>89517.896911000018</c:v>
                </c:pt>
                <c:pt idx="1206">
                  <c:v>70835.298745999971</c:v>
                </c:pt>
                <c:pt idx="1207">
                  <c:v>100845.7273245</c:v>
                </c:pt>
                <c:pt idx="1208">
                  <c:v>107719.86560850003</c:v>
                </c:pt>
                <c:pt idx="1209">
                  <c:v>98740.321076499982</c:v>
                </c:pt>
                <c:pt idx="1210">
                  <c:v>152462.67978400001</c:v>
                </c:pt>
                <c:pt idx="1211">
                  <c:v>119372.20806449998</c:v>
                </c:pt>
                <c:pt idx="1212">
                  <c:v>141193.103443</c:v>
                </c:pt>
                <c:pt idx="1213">
                  <c:v>223734.16877016664</c:v>
                </c:pt>
                <c:pt idx="1214">
                  <c:v>221545.49181016668</c:v>
                </c:pt>
                <c:pt idx="1215">
                  <c:v>222067.45955750003</c:v>
                </c:pt>
                <c:pt idx="1216">
                  <c:v>218035.23092283335</c:v>
                </c:pt>
                <c:pt idx="1217">
                  <c:v>210252.61458216666</c:v>
                </c:pt>
                <c:pt idx="1218">
                  <c:v>139796.63831600008</c:v>
                </c:pt>
                <c:pt idx="1219">
                  <c:v>106186.90107349996</c:v>
                </c:pt>
                <c:pt idx="1220">
                  <c:v>155168.59198733335</c:v>
                </c:pt>
                <c:pt idx="1221">
                  <c:v>168587.42221683331</c:v>
                </c:pt>
                <c:pt idx="1222">
                  <c:v>186219.6794165</c:v>
                </c:pt>
                <c:pt idx="1223">
                  <c:v>131254.58614500001</c:v>
                </c:pt>
                <c:pt idx="1224">
                  <c:v>99834.715530166693</c:v>
                </c:pt>
                <c:pt idx="1225">
                  <c:v>132574.2888016667</c:v>
                </c:pt>
                <c:pt idx="1226">
                  <c:v>224680.64386416669</c:v>
                </c:pt>
                <c:pt idx="1227">
                  <c:v>253115.70619366667</c:v>
                </c:pt>
                <c:pt idx="1228">
                  <c:v>248446.16116933327</c:v>
                </c:pt>
                <c:pt idx="1229">
                  <c:v>239016.474686</c:v>
                </c:pt>
                <c:pt idx="1230">
                  <c:v>235307.66457366676</c:v>
                </c:pt>
                <c:pt idx="1231">
                  <c:v>224874.92397983323</c:v>
                </c:pt>
                <c:pt idx="1232">
                  <c:v>166191.40068283334</c:v>
                </c:pt>
                <c:pt idx="1233">
                  <c:v>193739.42071800001</c:v>
                </c:pt>
                <c:pt idx="1234">
                  <c:v>201098.64053116666</c:v>
                </c:pt>
                <c:pt idx="1235">
                  <c:v>155470.3846611667</c:v>
                </c:pt>
                <c:pt idx="1236">
                  <c:v>238886.39720066669</c:v>
                </c:pt>
                <c:pt idx="1237">
                  <c:v>213884.83187299996</c:v>
                </c:pt>
                <c:pt idx="1238">
                  <c:v>232544.58600616662</c:v>
                </c:pt>
                <c:pt idx="1239">
                  <c:v>255318.14205916668</c:v>
                </c:pt>
                <c:pt idx="1240">
                  <c:v>186548.90897850005</c:v>
                </c:pt>
                <c:pt idx="1241">
                  <c:v>147346.22577316663</c:v>
                </c:pt>
                <c:pt idx="1242">
                  <c:v>114192.72399149997</c:v>
                </c:pt>
                <c:pt idx="1243">
                  <c:v>95065.103057500019</c:v>
                </c:pt>
                <c:pt idx="1244">
                  <c:v>121346.73187283338</c:v>
                </c:pt>
                <c:pt idx="1245">
                  <c:v>118798.73483683338</c:v>
                </c:pt>
                <c:pt idx="1246">
                  <c:v>109353.79926549998</c:v>
                </c:pt>
                <c:pt idx="1247">
                  <c:v>109388.71753966667</c:v>
                </c:pt>
                <c:pt idx="1248">
                  <c:v>115332.47608533339</c:v>
                </c:pt>
                <c:pt idx="1249">
                  <c:v>112703.53203050001</c:v>
                </c:pt>
                <c:pt idx="1250">
                  <c:v>134712.40581616672</c:v>
                </c:pt>
                <c:pt idx="1251">
                  <c:v>109136.330187</c:v>
                </c:pt>
                <c:pt idx="1252">
                  <c:v>162935.70514350003</c:v>
                </c:pt>
                <c:pt idx="1253">
                  <c:v>214668.60052033325</c:v>
                </c:pt>
                <c:pt idx="1254">
                  <c:v>121628.431501</c:v>
                </c:pt>
                <c:pt idx="1255">
                  <c:v>242981.8449853333</c:v>
                </c:pt>
                <c:pt idx="1256">
                  <c:v>263153.01801700005</c:v>
                </c:pt>
                <c:pt idx="1257">
                  <c:v>269452.18075549998</c:v>
                </c:pt>
                <c:pt idx="1258">
                  <c:v>256588.40038616667</c:v>
                </c:pt>
                <c:pt idx="1259">
                  <c:v>148329.48335349993</c:v>
                </c:pt>
                <c:pt idx="1260">
                  <c:v>111287.20703316669</c:v>
                </c:pt>
                <c:pt idx="1261">
                  <c:v>161940.7362488333</c:v>
                </c:pt>
                <c:pt idx="1262">
                  <c:v>256687.29015649995</c:v>
                </c:pt>
                <c:pt idx="1263">
                  <c:v>203028.81326349999</c:v>
                </c:pt>
                <c:pt idx="1264">
                  <c:v>168272.91218566659</c:v>
                </c:pt>
                <c:pt idx="1265">
                  <c:v>236932.56226199999</c:v>
                </c:pt>
                <c:pt idx="1266">
                  <c:v>257599.56431883332</c:v>
                </c:pt>
                <c:pt idx="1267">
                  <c:v>270123.18484583334</c:v>
                </c:pt>
                <c:pt idx="1268">
                  <c:v>280891.34880683332</c:v>
                </c:pt>
                <c:pt idx="1269">
                  <c:v>214111.33585550002</c:v>
                </c:pt>
                <c:pt idx="1270">
                  <c:v>195869.04486500003</c:v>
                </c:pt>
                <c:pt idx="1271">
                  <c:v>252061.39339766675</c:v>
                </c:pt>
                <c:pt idx="1272">
                  <c:v>157182.7964205</c:v>
                </c:pt>
                <c:pt idx="1273">
                  <c:v>126305.17845666668</c:v>
                </c:pt>
                <c:pt idx="1274">
                  <c:v>139214.86004033333</c:v>
                </c:pt>
                <c:pt idx="1275">
                  <c:v>177057.54651716669</c:v>
                </c:pt>
                <c:pt idx="1276">
                  <c:v>149384.51791616666</c:v>
                </c:pt>
                <c:pt idx="1277">
                  <c:v>170959.74999500002</c:v>
                </c:pt>
                <c:pt idx="1278">
                  <c:v>219265.90819299995</c:v>
                </c:pt>
                <c:pt idx="1279">
                  <c:v>190658.99290616668</c:v>
                </c:pt>
                <c:pt idx="1280">
                  <c:v>196979.17481466668</c:v>
                </c:pt>
                <c:pt idx="1281">
                  <c:v>163528.97232033336</c:v>
                </c:pt>
                <c:pt idx="1282">
                  <c:v>154186.94812799996</c:v>
                </c:pt>
                <c:pt idx="1283">
                  <c:v>161162.00133949998</c:v>
                </c:pt>
                <c:pt idx="1284">
                  <c:v>250275.19119950003</c:v>
                </c:pt>
                <c:pt idx="1285">
                  <c:v>262786.29765466665</c:v>
                </c:pt>
                <c:pt idx="1286">
                  <c:v>254840.20483516663</c:v>
                </c:pt>
                <c:pt idx="1287">
                  <c:v>238995.84397833335</c:v>
                </c:pt>
                <c:pt idx="1288">
                  <c:v>140036.88039150002</c:v>
                </c:pt>
                <c:pt idx="1289">
                  <c:v>196378.41487516672</c:v>
                </c:pt>
                <c:pt idx="1290">
                  <c:v>237766.28533549994</c:v>
                </c:pt>
                <c:pt idx="1291">
                  <c:v>174869.12442999997</c:v>
                </c:pt>
                <c:pt idx="1292">
                  <c:v>179041.35538300002</c:v>
                </c:pt>
                <c:pt idx="1293">
                  <c:v>208515.19881383333</c:v>
                </c:pt>
                <c:pt idx="1294">
                  <c:v>213468.332544</c:v>
                </c:pt>
                <c:pt idx="1295">
                  <c:v>171547.13022983333</c:v>
                </c:pt>
                <c:pt idx="1296">
                  <c:v>185714.40577399993</c:v>
                </c:pt>
                <c:pt idx="1297">
                  <c:v>261017.01022333335</c:v>
                </c:pt>
                <c:pt idx="1298">
                  <c:v>218282.25885883332</c:v>
                </c:pt>
                <c:pt idx="1299">
                  <c:v>208958.5016625</c:v>
                </c:pt>
                <c:pt idx="1300">
                  <c:v>194706.39228366662</c:v>
                </c:pt>
                <c:pt idx="1301">
                  <c:v>193540.74028066662</c:v>
                </c:pt>
                <c:pt idx="1302">
                  <c:v>148858.43292683334</c:v>
                </c:pt>
                <c:pt idx="1303">
                  <c:v>123134.32400049998</c:v>
                </c:pt>
                <c:pt idx="1304">
                  <c:v>134644.52404833329</c:v>
                </c:pt>
                <c:pt idx="1305">
                  <c:v>218962.1284325</c:v>
                </c:pt>
                <c:pt idx="1306">
                  <c:v>170267.63062833337</c:v>
                </c:pt>
                <c:pt idx="1307">
                  <c:v>181054.97171866664</c:v>
                </c:pt>
                <c:pt idx="1308">
                  <c:v>165681.45722233329</c:v>
                </c:pt>
                <c:pt idx="1309">
                  <c:v>188533.80536633334</c:v>
                </c:pt>
                <c:pt idx="1310">
                  <c:v>208234.13066533339</c:v>
                </c:pt>
                <c:pt idx="1311">
                  <c:v>171913.89695349999</c:v>
                </c:pt>
                <c:pt idx="1312">
                  <c:v>191814.64873549994</c:v>
                </c:pt>
                <c:pt idx="1313">
                  <c:v>196882.93221816671</c:v>
                </c:pt>
                <c:pt idx="1314">
                  <c:v>238573.93439133337</c:v>
                </c:pt>
                <c:pt idx="1315">
                  <c:v>190153.37016116665</c:v>
                </c:pt>
                <c:pt idx="1316">
                  <c:v>215507.17845500004</c:v>
                </c:pt>
                <c:pt idx="1317">
                  <c:v>164432.60602733333</c:v>
                </c:pt>
                <c:pt idx="1318">
                  <c:v>145958.02964250001</c:v>
                </c:pt>
                <c:pt idx="1319">
                  <c:v>167782.07320833337</c:v>
                </c:pt>
                <c:pt idx="1320">
                  <c:v>171555.6484263333</c:v>
                </c:pt>
                <c:pt idx="1321">
                  <c:v>197249.95196449998</c:v>
                </c:pt>
                <c:pt idx="1322">
                  <c:v>152763.68406766659</c:v>
                </c:pt>
                <c:pt idx="1323">
                  <c:v>152671.00627499999</c:v>
                </c:pt>
                <c:pt idx="1324">
                  <c:v>169497.11952266665</c:v>
                </c:pt>
                <c:pt idx="1325">
                  <c:v>254246.11682283337</c:v>
                </c:pt>
                <c:pt idx="1326">
                  <c:v>256677.80831283334</c:v>
                </c:pt>
                <c:pt idx="1327">
                  <c:v>241312.86787783331</c:v>
                </c:pt>
                <c:pt idx="1328">
                  <c:v>197150.22786816672</c:v>
                </c:pt>
                <c:pt idx="1329">
                  <c:v>173747.36635316664</c:v>
                </c:pt>
                <c:pt idx="1330">
                  <c:v>160596.9112606667</c:v>
                </c:pt>
                <c:pt idx="1331">
                  <c:v>172435.4703593333</c:v>
                </c:pt>
                <c:pt idx="1332">
                  <c:v>247730.64334183323</c:v>
                </c:pt>
                <c:pt idx="1333">
                  <c:v>268435.08526416676</c:v>
                </c:pt>
                <c:pt idx="1334">
                  <c:v>282121.90499283327</c:v>
                </c:pt>
                <c:pt idx="1335">
                  <c:v>193448.40355066661</c:v>
                </c:pt>
                <c:pt idx="1336">
                  <c:v>150596.1526198333</c:v>
                </c:pt>
                <c:pt idx="1337">
                  <c:v>201259.52652500002</c:v>
                </c:pt>
                <c:pt idx="1338">
                  <c:v>153504.4240181667</c:v>
                </c:pt>
                <c:pt idx="1339">
                  <c:v>259081.87655850005</c:v>
                </c:pt>
                <c:pt idx="1340">
                  <c:v>237627.46809016657</c:v>
                </c:pt>
                <c:pt idx="1341">
                  <c:v>167808.44112283335</c:v>
                </c:pt>
                <c:pt idx="1342">
                  <c:v>185281.96307783329</c:v>
                </c:pt>
                <c:pt idx="1343">
                  <c:v>227412.85625899991</c:v>
                </c:pt>
                <c:pt idx="1344">
                  <c:v>210170.04659333336</c:v>
                </c:pt>
                <c:pt idx="1345">
                  <c:v>293520.54626033339</c:v>
                </c:pt>
                <c:pt idx="1346">
                  <c:v>306741.31198316667</c:v>
                </c:pt>
                <c:pt idx="1347">
                  <c:v>289306.00352966657</c:v>
                </c:pt>
                <c:pt idx="1348">
                  <c:v>266046.63458866667</c:v>
                </c:pt>
                <c:pt idx="1349">
                  <c:v>211490.1635191667</c:v>
                </c:pt>
                <c:pt idx="1350">
                  <c:v>256045.31579466662</c:v>
                </c:pt>
                <c:pt idx="1351">
                  <c:v>315257.73335916665</c:v>
                </c:pt>
                <c:pt idx="1352">
                  <c:v>271479.47205049999</c:v>
                </c:pt>
                <c:pt idx="1353">
                  <c:v>239529.18607799994</c:v>
                </c:pt>
                <c:pt idx="1354">
                  <c:v>249855.42726483327</c:v>
                </c:pt>
                <c:pt idx="1355">
                  <c:v>206104.21003483341</c:v>
                </c:pt>
                <c:pt idx="1356">
                  <c:v>183717.14383999995</c:v>
                </c:pt>
                <c:pt idx="1357">
                  <c:v>216908.26468633334</c:v>
                </c:pt>
                <c:pt idx="1358">
                  <c:v>192481.76997466665</c:v>
                </c:pt>
                <c:pt idx="1359">
                  <c:v>235279.47971933326</c:v>
                </c:pt>
                <c:pt idx="1360">
                  <c:v>263048.62469083339</c:v>
                </c:pt>
                <c:pt idx="1361">
                  <c:v>195744.20189683328</c:v>
                </c:pt>
                <c:pt idx="1362">
                  <c:v>201052.6495615</c:v>
                </c:pt>
                <c:pt idx="1363">
                  <c:v>177328.86407449999</c:v>
                </c:pt>
                <c:pt idx="1364">
                  <c:v>214787.21677783338</c:v>
                </c:pt>
                <c:pt idx="1365">
                  <c:v>257997.11274933332</c:v>
                </c:pt>
                <c:pt idx="1366">
                  <c:v>213838.13089016665</c:v>
                </c:pt>
                <c:pt idx="1367">
                  <c:v>188617.86562516665</c:v>
                </c:pt>
                <c:pt idx="1368">
                  <c:v>178482.54495366666</c:v>
                </c:pt>
                <c:pt idx="1369">
                  <c:v>210123.23341300001</c:v>
                </c:pt>
                <c:pt idx="1370">
                  <c:v>246015.56694983336</c:v>
                </c:pt>
                <c:pt idx="1371">
                  <c:v>318759.38721249998</c:v>
                </c:pt>
                <c:pt idx="1372">
                  <c:v>312620.26782183337</c:v>
                </c:pt>
                <c:pt idx="1373">
                  <c:v>282049.20731450012</c:v>
                </c:pt>
                <c:pt idx="1374">
                  <c:v>276778.9742706666</c:v>
                </c:pt>
                <c:pt idx="1375">
                  <c:v>258403.21995866665</c:v>
                </c:pt>
                <c:pt idx="1376">
                  <c:v>218281.44639516668</c:v>
                </c:pt>
                <c:pt idx="1377">
                  <c:v>215447.31333216664</c:v>
                </c:pt>
                <c:pt idx="1378">
                  <c:v>236207.30140549998</c:v>
                </c:pt>
                <c:pt idx="1379">
                  <c:v>223500.97039050001</c:v>
                </c:pt>
                <c:pt idx="1380">
                  <c:v>214621.65937666665</c:v>
                </c:pt>
                <c:pt idx="1381">
                  <c:v>239873.453603</c:v>
                </c:pt>
                <c:pt idx="1382">
                  <c:v>211178.16841866667</c:v>
                </c:pt>
                <c:pt idx="1383">
                  <c:v>189806.33001483339</c:v>
                </c:pt>
                <c:pt idx="1384">
                  <c:v>207986.17882933334</c:v>
                </c:pt>
                <c:pt idx="1385">
                  <c:v>197358.68130416676</c:v>
                </c:pt>
                <c:pt idx="1386">
                  <c:v>207298.97838383331</c:v>
                </c:pt>
                <c:pt idx="1387">
                  <c:v>226646.439698</c:v>
                </c:pt>
                <c:pt idx="1388">
                  <c:v>219921.90468549999</c:v>
                </c:pt>
                <c:pt idx="1389">
                  <c:v>252934.17295449998</c:v>
                </c:pt>
                <c:pt idx="1390">
                  <c:v>256003.63592116663</c:v>
                </c:pt>
                <c:pt idx="1391">
                  <c:v>220444.15895549997</c:v>
                </c:pt>
                <c:pt idx="1392">
                  <c:v>187659.61364249999</c:v>
                </c:pt>
                <c:pt idx="1393">
                  <c:v>193491.55137883336</c:v>
                </c:pt>
                <c:pt idx="1394">
                  <c:v>201267.6845323334</c:v>
                </c:pt>
                <c:pt idx="1395">
                  <c:v>216697.69239566667</c:v>
                </c:pt>
                <c:pt idx="1396">
                  <c:v>223199.65853133332</c:v>
                </c:pt>
                <c:pt idx="1397">
                  <c:v>190884.25758849998</c:v>
                </c:pt>
                <c:pt idx="1398">
                  <c:v>179606.72005333335</c:v>
                </c:pt>
                <c:pt idx="1399">
                  <c:v>250370.2006198334</c:v>
                </c:pt>
                <c:pt idx="1400">
                  <c:v>250840.47521983326</c:v>
                </c:pt>
                <c:pt idx="1401">
                  <c:v>210790.00164299994</c:v>
                </c:pt>
                <c:pt idx="1402">
                  <c:v>200070.60326316662</c:v>
                </c:pt>
                <c:pt idx="1403">
                  <c:v>229713.64776050003</c:v>
                </c:pt>
                <c:pt idx="1404">
                  <c:v>261411.77904750005</c:v>
                </c:pt>
                <c:pt idx="1405">
                  <c:v>226175.49503349996</c:v>
                </c:pt>
                <c:pt idx="1406">
                  <c:v>178617.01855500016</c:v>
                </c:pt>
                <c:pt idx="1407">
                  <c:v>181739.17231550001</c:v>
                </c:pt>
                <c:pt idx="1408">
                  <c:v>219704.59335200003</c:v>
                </c:pt>
                <c:pt idx="1409">
                  <c:v>230420.34433416673</c:v>
                </c:pt>
                <c:pt idx="1410">
                  <c:v>234900.80928400005</c:v>
                </c:pt>
                <c:pt idx="1411">
                  <c:v>235954.90934566667</c:v>
                </c:pt>
                <c:pt idx="1412">
                  <c:v>216057.80180483338</c:v>
                </c:pt>
                <c:pt idx="1413">
                  <c:v>204025.41410549995</c:v>
                </c:pt>
                <c:pt idx="1414">
                  <c:v>192371.50050100003</c:v>
                </c:pt>
                <c:pt idx="1415">
                  <c:v>210300.54365816663</c:v>
                </c:pt>
                <c:pt idx="1416">
                  <c:v>223262.96283799998</c:v>
                </c:pt>
                <c:pt idx="1417">
                  <c:v>225535.31660799999</c:v>
                </c:pt>
                <c:pt idx="1418">
                  <c:v>188005.43413950014</c:v>
                </c:pt>
                <c:pt idx="1419">
                  <c:v>179227.86348150001</c:v>
                </c:pt>
                <c:pt idx="1420">
                  <c:v>214758.25038333333</c:v>
                </c:pt>
                <c:pt idx="1421">
                  <c:v>190475.00184558335</c:v>
                </c:pt>
                <c:pt idx="1422">
                  <c:v>251080.13582533342</c:v>
                </c:pt>
                <c:pt idx="1423">
                  <c:v>236098.71987016668</c:v>
                </c:pt>
                <c:pt idx="1424">
                  <c:v>193635.17227583332</c:v>
                </c:pt>
                <c:pt idx="1425">
                  <c:v>162731.33128216665</c:v>
                </c:pt>
                <c:pt idx="1426">
                  <c:v>176748.58849166671</c:v>
                </c:pt>
                <c:pt idx="1427">
                  <c:v>168354.8902073334</c:v>
                </c:pt>
                <c:pt idx="1428">
                  <c:v>174782.30001749995</c:v>
                </c:pt>
                <c:pt idx="1429">
                  <c:v>182502.12601233338</c:v>
                </c:pt>
                <c:pt idx="1430">
                  <c:v>215641.61114083335</c:v>
                </c:pt>
                <c:pt idx="1431">
                  <c:v>220635.35614466667</c:v>
                </c:pt>
                <c:pt idx="1432">
                  <c:v>179055.41646550002</c:v>
                </c:pt>
                <c:pt idx="1433">
                  <c:v>207999.44882733337</c:v>
                </c:pt>
                <c:pt idx="1434">
                  <c:v>240722.79198800004</c:v>
                </c:pt>
                <c:pt idx="1435">
                  <c:v>201304.55687433339</c:v>
                </c:pt>
                <c:pt idx="1436">
                  <c:v>184127.14901916671</c:v>
                </c:pt>
                <c:pt idx="1437">
                  <c:v>178061.17712750006</c:v>
                </c:pt>
                <c:pt idx="1438">
                  <c:v>189692.27097850002</c:v>
                </c:pt>
                <c:pt idx="1439">
                  <c:v>226285.62855333328</c:v>
                </c:pt>
                <c:pt idx="1440">
                  <c:v>203133.85019750003</c:v>
                </c:pt>
                <c:pt idx="1441">
                  <c:v>173074.08818833329</c:v>
                </c:pt>
                <c:pt idx="1442">
                  <c:v>175214.73594216665</c:v>
                </c:pt>
                <c:pt idx="1443">
                  <c:v>190560.44372499996</c:v>
                </c:pt>
                <c:pt idx="1444">
                  <c:v>176710.29867916665</c:v>
                </c:pt>
                <c:pt idx="1445">
                  <c:v>163515.34609683329</c:v>
                </c:pt>
                <c:pt idx="1446">
                  <c:v>181491.86966883339</c:v>
                </c:pt>
                <c:pt idx="1447">
                  <c:v>190384.6213503333</c:v>
                </c:pt>
                <c:pt idx="1448">
                  <c:v>165907.72731100005</c:v>
                </c:pt>
                <c:pt idx="1449">
                  <c:v>213711.37499716663</c:v>
                </c:pt>
                <c:pt idx="1450">
                  <c:v>243018.036658</c:v>
                </c:pt>
                <c:pt idx="1451">
                  <c:v>191147.73311483342</c:v>
                </c:pt>
                <c:pt idx="1452">
                  <c:v>206298.67040066671</c:v>
                </c:pt>
                <c:pt idx="1453">
                  <c:v>206470.62865033327</c:v>
                </c:pt>
                <c:pt idx="1454">
                  <c:v>153305.41141183331</c:v>
                </c:pt>
                <c:pt idx="1455">
                  <c:v>149879.31892000002</c:v>
                </c:pt>
                <c:pt idx="1456">
                  <c:v>166608.94406083331</c:v>
                </c:pt>
                <c:pt idx="1457">
                  <c:v>217459.09872083328</c:v>
                </c:pt>
                <c:pt idx="1458">
                  <c:v>204539.65575783339</c:v>
                </c:pt>
                <c:pt idx="1459">
                  <c:v>196122.05564516669</c:v>
                </c:pt>
                <c:pt idx="1460">
                  <c:v>168005.39222349998</c:v>
                </c:pt>
                <c:pt idx="1461">
                  <c:v>223383.54223883335</c:v>
                </c:pt>
                <c:pt idx="1462">
                  <c:v>242771.70919083335</c:v>
                </c:pt>
                <c:pt idx="1463">
                  <c:v>192734.93772033328</c:v>
                </c:pt>
                <c:pt idx="1464">
                  <c:v>153755.23302250003</c:v>
                </c:pt>
                <c:pt idx="1465">
                  <c:v>157550.81731483334</c:v>
                </c:pt>
                <c:pt idx="1466">
                  <c:v>170601.87817199997</c:v>
                </c:pt>
                <c:pt idx="1467">
                  <c:v>221835.36464466673</c:v>
                </c:pt>
                <c:pt idx="1468">
                  <c:v>229864.76047516667</c:v>
                </c:pt>
                <c:pt idx="1469">
                  <c:v>208724.519504</c:v>
                </c:pt>
                <c:pt idx="1470">
                  <c:v>181457.55074549996</c:v>
                </c:pt>
                <c:pt idx="1471">
                  <c:v>207648.49260733329</c:v>
                </c:pt>
                <c:pt idx="1472">
                  <c:v>233790.74441716674</c:v>
                </c:pt>
                <c:pt idx="1473">
                  <c:v>256601.12507533337</c:v>
                </c:pt>
                <c:pt idx="1474">
                  <c:v>252634.70723899998</c:v>
                </c:pt>
                <c:pt idx="1475">
                  <c:v>232911.82598550009</c:v>
                </c:pt>
                <c:pt idx="1476">
                  <c:v>214049.16705083332</c:v>
                </c:pt>
                <c:pt idx="1477">
                  <c:v>219449.29787749995</c:v>
                </c:pt>
                <c:pt idx="1478">
                  <c:v>217962.53514966668</c:v>
                </c:pt>
                <c:pt idx="1479">
                  <c:v>241282.23801</c:v>
                </c:pt>
                <c:pt idx="1480">
                  <c:v>248985.1556765</c:v>
                </c:pt>
                <c:pt idx="1481">
                  <c:v>164812.75687266671</c:v>
                </c:pt>
                <c:pt idx="1482">
                  <c:v>220224.19264716667</c:v>
                </c:pt>
                <c:pt idx="1483">
                  <c:v>206886.91312933338</c:v>
                </c:pt>
                <c:pt idx="1484">
                  <c:v>146213.20691783336</c:v>
                </c:pt>
                <c:pt idx="1485">
                  <c:v>186775.99084750001</c:v>
                </c:pt>
                <c:pt idx="1486">
                  <c:v>197144.07281566676</c:v>
                </c:pt>
                <c:pt idx="1487">
                  <c:v>165050.65093983334</c:v>
                </c:pt>
                <c:pt idx="1488">
                  <c:v>215332.55124316667</c:v>
                </c:pt>
                <c:pt idx="1489">
                  <c:v>218304.26176616669</c:v>
                </c:pt>
                <c:pt idx="1490">
                  <c:v>171448.28980899995</c:v>
                </c:pt>
                <c:pt idx="1491">
                  <c:v>153877.82319016673</c:v>
                </c:pt>
                <c:pt idx="1492">
                  <c:v>159424.29669150003</c:v>
                </c:pt>
                <c:pt idx="1493">
                  <c:v>129125.03538383334</c:v>
                </c:pt>
                <c:pt idx="1494">
                  <c:v>199983.11551499995</c:v>
                </c:pt>
                <c:pt idx="1495">
                  <c:v>263751.12347750005</c:v>
                </c:pt>
                <c:pt idx="1496">
                  <c:v>262014.7232243334</c:v>
                </c:pt>
                <c:pt idx="1497">
                  <c:v>150108.99061766666</c:v>
                </c:pt>
                <c:pt idx="1498">
                  <c:v>132151.35141799998</c:v>
                </c:pt>
                <c:pt idx="1499">
                  <c:v>179445.84548933327</c:v>
                </c:pt>
                <c:pt idx="1500">
                  <c:v>162601.90675649996</c:v>
                </c:pt>
                <c:pt idx="1501">
                  <c:v>171933.62135883328</c:v>
                </c:pt>
                <c:pt idx="1502">
                  <c:v>285938.91802866664</c:v>
                </c:pt>
                <c:pt idx="1503">
                  <c:v>184128.28093166664</c:v>
                </c:pt>
                <c:pt idx="1504">
                  <c:v>131755.03245566666</c:v>
                </c:pt>
                <c:pt idx="1505">
                  <c:v>169406.09371716657</c:v>
                </c:pt>
                <c:pt idx="1506">
                  <c:v>224709.755076</c:v>
                </c:pt>
                <c:pt idx="1507">
                  <c:v>225429.42306683332</c:v>
                </c:pt>
                <c:pt idx="1508">
                  <c:v>223064.784809</c:v>
                </c:pt>
                <c:pt idx="1509">
                  <c:v>125893.7878098334</c:v>
                </c:pt>
                <c:pt idx="1510">
                  <c:v>138230.71254416669</c:v>
                </c:pt>
                <c:pt idx="1511">
                  <c:v>211883.6840436667</c:v>
                </c:pt>
                <c:pt idx="1512">
                  <c:v>186778.44281100002</c:v>
                </c:pt>
                <c:pt idx="1513">
                  <c:v>176815.04186466659</c:v>
                </c:pt>
                <c:pt idx="1514">
                  <c:v>204191.96381916665</c:v>
                </c:pt>
                <c:pt idx="1515">
                  <c:v>176340.7994311667</c:v>
                </c:pt>
                <c:pt idx="1516">
                  <c:v>194639.69499399996</c:v>
                </c:pt>
                <c:pt idx="1517">
                  <c:v>207279.47989666669</c:v>
                </c:pt>
                <c:pt idx="1518">
                  <c:v>155971.53038033337</c:v>
                </c:pt>
                <c:pt idx="1519">
                  <c:v>224810.75765366666</c:v>
                </c:pt>
                <c:pt idx="1520">
                  <c:v>194751.99769600006</c:v>
                </c:pt>
                <c:pt idx="1521">
                  <c:v>220737.14957199999</c:v>
                </c:pt>
                <c:pt idx="1522">
                  <c:v>291786.1455238334</c:v>
                </c:pt>
                <c:pt idx="1523">
                  <c:v>292246.32482899993</c:v>
                </c:pt>
                <c:pt idx="1524">
                  <c:v>172635.72288500002</c:v>
                </c:pt>
                <c:pt idx="1525">
                  <c:v>122959.26786566662</c:v>
                </c:pt>
                <c:pt idx="1526">
                  <c:v>177902.59077066669</c:v>
                </c:pt>
                <c:pt idx="1527">
                  <c:v>259279.76162099995</c:v>
                </c:pt>
                <c:pt idx="1528">
                  <c:v>265554.67118716665</c:v>
                </c:pt>
                <c:pt idx="1529">
                  <c:v>227520.80879100008</c:v>
                </c:pt>
                <c:pt idx="1530">
                  <c:v>246364.85606883335</c:v>
                </c:pt>
                <c:pt idx="1531">
                  <c:v>176054.47545049991</c:v>
                </c:pt>
                <c:pt idx="1532">
                  <c:v>162550.67895550004</c:v>
                </c:pt>
                <c:pt idx="1533">
                  <c:v>220642.02075616672</c:v>
                </c:pt>
                <c:pt idx="1534">
                  <c:v>130220.5105775</c:v>
                </c:pt>
                <c:pt idx="1535">
                  <c:v>124445.30120083332</c:v>
                </c:pt>
                <c:pt idx="1536">
                  <c:v>138697.62196383331</c:v>
                </c:pt>
                <c:pt idx="1537">
                  <c:v>161138.28067866672</c:v>
                </c:pt>
                <c:pt idx="1538">
                  <c:v>159008.94467966672</c:v>
                </c:pt>
                <c:pt idx="1539">
                  <c:v>191186.23716400002</c:v>
                </c:pt>
                <c:pt idx="1540">
                  <c:v>244596.34296783333</c:v>
                </c:pt>
                <c:pt idx="1541">
                  <c:v>213323.8686063333</c:v>
                </c:pt>
                <c:pt idx="1542">
                  <c:v>146678.93828983334</c:v>
                </c:pt>
                <c:pt idx="1543">
                  <c:v>118886.4972916667</c:v>
                </c:pt>
                <c:pt idx="1544">
                  <c:v>160855.22060266667</c:v>
                </c:pt>
                <c:pt idx="1545">
                  <c:v>185447.83231366664</c:v>
                </c:pt>
                <c:pt idx="1546">
                  <c:v>174657.03272900006</c:v>
                </c:pt>
                <c:pt idx="1547">
                  <c:v>192569.22784216667</c:v>
                </c:pt>
                <c:pt idx="1548">
                  <c:v>157390.79013716668</c:v>
                </c:pt>
                <c:pt idx="1549">
                  <c:v>117149.88499033336</c:v>
                </c:pt>
                <c:pt idx="1550">
                  <c:v>172931.38180616667</c:v>
                </c:pt>
                <c:pt idx="1551">
                  <c:v>275615.12055316672</c:v>
                </c:pt>
                <c:pt idx="1552">
                  <c:v>209492.42542883338</c:v>
                </c:pt>
                <c:pt idx="1553">
                  <c:v>250304.78012466663</c:v>
                </c:pt>
                <c:pt idx="1554">
                  <c:v>223873.71055166656</c:v>
                </c:pt>
                <c:pt idx="1555">
                  <c:v>187144.40087983335</c:v>
                </c:pt>
                <c:pt idx="1556">
                  <c:v>142612.56274883336</c:v>
                </c:pt>
                <c:pt idx="1557">
                  <c:v>117937.64374366667</c:v>
                </c:pt>
                <c:pt idx="1558">
                  <c:v>96792.763672666653</c:v>
                </c:pt>
                <c:pt idx="1559">
                  <c:v>117949.96082066666</c:v>
                </c:pt>
                <c:pt idx="1560">
                  <c:v>136330.55704849999</c:v>
                </c:pt>
                <c:pt idx="1561">
                  <c:v>143349.59248350002</c:v>
                </c:pt>
                <c:pt idx="1562">
                  <c:v>118804.95406283332</c:v>
                </c:pt>
                <c:pt idx="1563">
                  <c:v>100001.22355366671</c:v>
                </c:pt>
                <c:pt idx="1564">
                  <c:v>181762.91006799997</c:v>
                </c:pt>
                <c:pt idx="1565">
                  <c:v>228188.83037800001</c:v>
                </c:pt>
                <c:pt idx="1566">
                  <c:v>248485.41695000001</c:v>
                </c:pt>
                <c:pt idx="1567">
                  <c:v>245499.78252833334</c:v>
                </c:pt>
                <c:pt idx="1568">
                  <c:v>213520.20816716668</c:v>
                </c:pt>
                <c:pt idx="1569">
                  <c:v>108107.62080633333</c:v>
                </c:pt>
                <c:pt idx="1570">
                  <c:v>226887.34683533321</c:v>
                </c:pt>
                <c:pt idx="1571">
                  <c:v>250323.02126783333</c:v>
                </c:pt>
                <c:pt idx="1572">
                  <c:v>178689.50256566671</c:v>
                </c:pt>
                <c:pt idx="1573">
                  <c:v>163638.04360883334</c:v>
                </c:pt>
                <c:pt idx="1574">
                  <c:v>201282.05180933338</c:v>
                </c:pt>
                <c:pt idx="1575">
                  <c:v>181391.63899050007</c:v>
                </c:pt>
                <c:pt idx="1576">
                  <c:v>124861.44335466667</c:v>
                </c:pt>
                <c:pt idx="1577">
                  <c:v>171431.56062066663</c:v>
                </c:pt>
                <c:pt idx="1578">
                  <c:v>115632.07823966662</c:v>
                </c:pt>
                <c:pt idx="1579">
                  <c:v>105927.23814016666</c:v>
                </c:pt>
                <c:pt idx="1580">
                  <c:v>111115.99003849999</c:v>
                </c:pt>
                <c:pt idx="1581">
                  <c:v>169067.11712750004</c:v>
                </c:pt>
                <c:pt idx="1582">
                  <c:v>225298.40973783328</c:v>
                </c:pt>
                <c:pt idx="1583">
                  <c:v>241889.02518899998</c:v>
                </c:pt>
                <c:pt idx="1584">
                  <c:v>245505.28169816663</c:v>
                </c:pt>
                <c:pt idx="1585">
                  <c:v>236824.29711900002</c:v>
                </c:pt>
                <c:pt idx="1586">
                  <c:v>210882.58494466665</c:v>
                </c:pt>
                <c:pt idx="1587">
                  <c:v>165983.51336033331</c:v>
                </c:pt>
                <c:pt idx="1588">
                  <c:v>134933.49634033334</c:v>
                </c:pt>
                <c:pt idx="1589">
                  <c:v>118451.50188133336</c:v>
                </c:pt>
                <c:pt idx="1590">
                  <c:v>124856.28052400002</c:v>
                </c:pt>
                <c:pt idx="1591">
                  <c:v>152847.7288188333</c:v>
                </c:pt>
                <c:pt idx="1592">
                  <c:v>139237.52729866665</c:v>
                </c:pt>
                <c:pt idx="1593">
                  <c:v>91912.477881833343</c:v>
                </c:pt>
                <c:pt idx="1594">
                  <c:v>122218.87718133334</c:v>
                </c:pt>
                <c:pt idx="1595">
                  <c:v>155446.83517533331</c:v>
                </c:pt>
                <c:pt idx="1596">
                  <c:v>182954.36870399993</c:v>
                </c:pt>
                <c:pt idx="1597">
                  <c:v>165246.15270033333</c:v>
                </c:pt>
                <c:pt idx="1598">
                  <c:v>139869.29610483331</c:v>
                </c:pt>
                <c:pt idx="1599">
                  <c:v>137740.16140766669</c:v>
                </c:pt>
                <c:pt idx="1600">
                  <c:v>240249.51285316676</c:v>
                </c:pt>
                <c:pt idx="1601">
                  <c:v>273156.5215573333</c:v>
                </c:pt>
                <c:pt idx="1602">
                  <c:v>218770.74300933335</c:v>
                </c:pt>
                <c:pt idx="1603">
                  <c:v>127656.21112800004</c:v>
                </c:pt>
                <c:pt idx="1604">
                  <c:v>112092.75018033333</c:v>
                </c:pt>
                <c:pt idx="1605">
                  <c:v>111538.1648831667</c:v>
                </c:pt>
                <c:pt idx="1606">
                  <c:v>189237.17904716675</c:v>
                </c:pt>
                <c:pt idx="1607">
                  <c:v>114996.43350366666</c:v>
                </c:pt>
                <c:pt idx="1608">
                  <c:v>111080.28006066667</c:v>
                </c:pt>
                <c:pt idx="1609">
                  <c:v>233304.00702083341</c:v>
                </c:pt>
                <c:pt idx="1610">
                  <c:v>170763.07960250005</c:v>
                </c:pt>
                <c:pt idx="1611">
                  <c:v>152882.90940999999</c:v>
                </c:pt>
                <c:pt idx="1612">
                  <c:v>140371.41523616665</c:v>
                </c:pt>
                <c:pt idx="1613">
                  <c:v>163088.291643</c:v>
                </c:pt>
                <c:pt idx="1614">
                  <c:v>213763.67285966664</c:v>
                </c:pt>
                <c:pt idx="1615">
                  <c:v>147491.6112935</c:v>
                </c:pt>
                <c:pt idx="1616">
                  <c:v>157972.89709533329</c:v>
                </c:pt>
                <c:pt idx="1617">
                  <c:v>243214.55733433337</c:v>
                </c:pt>
                <c:pt idx="1618">
                  <c:v>238238.54212766667</c:v>
                </c:pt>
                <c:pt idx="1619">
                  <c:v>184024.38020766666</c:v>
                </c:pt>
                <c:pt idx="1620">
                  <c:v>224884.14532266662</c:v>
                </c:pt>
                <c:pt idx="1621">
                  <c:v>179422.42947849998</c:v>
                </c:pt>
                <c:pt idx="1622">
                  <c:v>200947.39338800003</c:v>
                </c:pt>
                <c:pt idx="1623">
                  <c:v>208244.56290033332</c:v>
                </c:pt>
                <c:pt idx="1624">
                  <c:v>243282.82859299998</c:v>
                </c:pt>
                <c:pt idx="1625">
                  <c:v>225277.7758115</c:v>
                </c:pt>
                <c:pt idx="1626">
                  <c:v>200789.8848371667</c:v>
                </c:pt>
                <c:pt idx="1627">
                  <c:v>137604.9746975</c:v>
                </c:pt>
                <c:pt idx="1628">
                  <c:v>152960.81574349996</c:v>
                </c:pt>
                <c:pt idx="1629">
                  <c:v>197840.545881</c:v>
                </c:pt>
                <c:pt idx="1630">
                  <c:v>239978.4512223333</c:v>
                </c:pt>
                <c:pt idx="1631">
                  <c:v>269858.68158233329</c:v>
                </c:pt>
                <c:pt idx="1632">
                  <c:v>274613.49066166661</c:v>
                </c:pt>
                <c:pt idx="1633">
                  <c:v>317573.66626516654</c:v>
                </c:pt>
                <c:pt idx="1634">
                  <c:v>323577.08860566671</c:v>
                </c:pt>
                <c:pt idx="1635">
                  <c:v>313600.84011283325</c:v>
                </c:pt>
                <c:pt idx="1636">
                  <c:v>267962.54077999992</c:v>
                </c:pt>
                <c:pt idx="1637">
                  <c:v>181690.50062999999</c:v>
                </c:pt>
                <c:pt idx="1638">
                  <c:v>157192.78582866673</c:v>
                </c:pt>
                <c:pt idx="1639">
                  <c:v>186029.3554016666</c:v>
                </c:pt>
                <c:pt idx="1640">
                  <c:v>256274.56025716665</c:v>
                </c:pt>
                <c:pt idx="1641">
                  <c:v>217203.06683249999</c:v>
                </c:pt>
                <c:pt idx="1642">
                  <c:v>278373.09883783333</c:v>
                </c:pt>
                <c:pt idx="1643">
                  <c:v>295154.80549299996</c:v>
                </c:pt>
                <c:pt idx="1644">
                  <c:v>194096.50646216664</c:v>
                </c:pt>
                <c:pt idx="1645">
                  <c:v>243401.79054316666</c:v>
                </c:pt>
                <c:pt idx="1646">
                  <c:v>284225.93448833335</c:v>
                </c:pt>
                <c:pt idx="1647">
                  <c:v>271871.45925183338</c:v>
                </c:pt>
                <c:pt idx="1648">
                  <c:v>219837.68321666666</c:v>
                </c:pt>
                <c:pt idx="1649">
                  <c:v>184946.90505366668</c:v>
                </c:pt>
                <c:pt idx="1650">
                  <c:v>229022.55831800002</c:v>
                </c:pt>
                <c:pt idx="1651">
                  <c:v>313699.63599300006</c:v>
                </c:pt>
                <c:pt idx="1652">
                  <c:v>237281.17457566664</c:v>
                </c:pt>
                <c:pt idx="1653">
                  <c:v>222495.47347000003</c:v>
                </c:pt>
                <c:pt idx="1654">
                  <c:v>252224.98056249993</c:v>
                </c:pt>
                <c:pt idx="1655">
                  <c:v>272658.71229166671</c:v>
                </c:pt>
                <c:pt idx="1656">
                  <c:v>219454.64619083336</c:v>
                </c:pt>
                <c:pt idx="1657">
                  <c:v>218217.08991199997</c:v>
                </c:pt>
                <c:pt idx="1658">
                  <c:v>230418.09288433334</c:v>
                </c:pt>
                <c:pt idx="1659">
                  <c:v>203753.60772283332</c:v>
                </c:pt>
                <c:pt idx="1660">
                  <c:v>245147.99196283333</c:v>
                </c:pt>
                <c:pt idx="1661">
                  <c:v>250007.20431083339</c:v>
                </c:pt>
                <c:pt idx="1662">
                  <c:v>230466.66788883333</c:v>
                </c:pt>
                <c:pt idx="1663">
                  <c:v>263053.58917633333</c:v>
                </c:pt>
                <c:pt idx="1664">
                  <c:v>260339.33775983332</c:v>
                </c:pt>
                <c:pt idx="1665">
                  <c:v>299398.34628599999</c:v>
                </c:pt>
                <c:pt idx="1666">
                  <c:v>329610.48517449992</c:v>
                </c:pt>
                <c:pt idx="1667">
                  <c:v>297195.30023399997</c:v>
                </c:pt>
                <c:pt idx="1668">
                  <c:v>255210.21615000005</c:v>
                </c:pt>
                <c:pt idx="1669">
                  <c:v>279466.66271116666</c:v>
                </c:pt>
                <c:pt idx="1670">
                  <c:v>307926.23759783345</c:v>
                </c:pt>
                <c:pt idx="1671">
                  <c:v>216029.02647916667</c:v>
                </c:pt>
                <c:pt idx="1672">
                  <c:v>241292.05157616665</c:v>
                </c:pt>
                <c:pt idx="1673">
                  <c:v>260024.57354466667</c:v>
                </c:pt>
                <c:pt idx="1674">
                  <c:v>249554.40925316667</c:v>
                </c:pt>
                <c:pt idx="1675">
                  <c:v>281018.64591050014</c:v>
                </c:pt>
                <c:pt idx="1676">
                  <c:v>330557.54596766672</c:v>
                </c:pt>
                <c:pt idx="1677">
                  <c:v>303102.68391999998</c:v>
                </c:pt>
                <c:pt idx="1678">
                  <c:v>260878.49721699997</c:v>
                </c:pt>
                <c:pt idx="1679">
                  <c:v>273215.75686166668</c:v>
                </c:pt>
                <c:pt idx="1680">
                  <c:v>216116.05321750004</c:v>
                </c:pt>
                <c:pt idx="1681">
                  <c:v>200743.20231349999</c:v>
                </c:pt>
                <c:pt idx="1682">
                  <c:v>301976.25641483348</c:v>
                </c:pt>
                <c:pt idx="1683">
                  <c:v>278358.34446533333</c:v>
                </c:pt>
                <c:pt idx="1684">
                  <c:v>267133.11026750004</c:v>
                </c:pt>
                <c:pt idx="1685">
                  <c:v>203618.12710299998</c:v>
                </c:pt>
                <c:pt idx="1686">
                  <c:v>232964.34377883334</c:v>
                </c:pt>
                <c:pt idx="1687">
                  <c:v>212911.64702866663</c:v>
                </c:pt>
                <c:pt idx="1688">
                  <c:v>220024.24558433334</c:v>
                </c:pt>
                <c:pt idx="1689">
                  <c:v>277616.35935900005</c:v>
                </c:pt>
                <c:pt idx="1690">
                  <c:v>213048.58073566668</c:v>
                </c:pt>
                <c:pt idx="1691">
                  <c:v>236520.58618016669</c:v>
                </c:pt>
                <c:pt idx="1692">
                  <c:v>212899.45040883339</c:v>
                </c:pt>
                <c:pt idx="1693">
                  <c:v>191541.65635100007</c:v>
                </c:pt>
                <c:pt idx="1694">
                  <c:v>193597.16775300007</c:v>
                </c:pt>
                <c:pt idx="1695">
                  <c:v>187996.8151881666</c:v>
                </c:pt>
                <c:pt idx="1696">
                  <c:v>208894.84820033325</c:v>
                </c:pt>
                <c:pt idx="1697">
                  <c:v>197138.34905066667</c:v>
                </c:pt>
                <c:pt idx="1698">
                  <c:v>249313.64010816661</c:v>
                </c:pt>
                <c:pt idx="1699">
                  <c:v>281814.25276900001</c:v>
                </c:pt>
                <c:pt idx="1700">
                  <c:v>281538.88184533344</c:v>
                </c:pt>
                <c:pt idx="1701">
                  <c:v>227032.80023116662</c:v>
                </c:pt>
                <c:pt idx="1702">
                  <c:v>200423.21508033329</c:v>
                </c:pt>
                <c:pt idx="1703">
                  <c:v>216302.82548133328</c:v>
                </c:pt>
                <c:pt idx="1704">
                  <c:v>280036.77671316674</c:v>
                </c:pt>
                <c:pt idx="1705">
                  <c:v>242638.25887883335</c:v>
                </c:pt>
                <c:pt idx="1706">
                  <c:v>242258.62503333332</c:v>
                </c:pt>
                <c:pt idx="1707">
                  <c:v>242365.3846026666</c:v>
                </c:pt>
                <c:pt idx="1708">
                  <c:v>289812.98165283323</c:v>
                </c:pt>
                <c:pt idx="1709">
                  <c:v>263579.7057096666</c:v>
                </c:pt>
                <c:pt idx="1710">
                  <c:v>272298.34384266671</c:v>
                </c:pt>
                <c:pt idx="1711">
                  <c:v>258806.69266249999</c:v>
                </c:pt>
                <c:pt idx="1712">
                  <c:v>272388.40349899995</c:v>
                </c:pt>
                <c:pt idx="1713">
                  <c:v>260157.10524633332</c:v>
                </c:pt>
                <c:pt idx="1714">
                  <c:v>267141.80215316662</c:v>
                </c:pt>
                <c:pt idx="1715">
                  <c:v>326987.10565216665</c:v>
                </c:pt>
                <c:pt idx="1716">
                  <c:v>294176.11884216667</c:v>
                </c:pt>
                <c:pt idx="1717">
                  <c:v>317014.57773316657</c:v>
                </c:pt>
                <c:pt idx="1718">
                  <c:v>246573.64588316664</c:v>
                </c:pt>
                <c:pt idx="1719">
                  <c:v>241039.36765716673</c:v>
                </c:pt>
                <c:pt idx="1720">
                  <c:v>314481.1398461666</c:v>
                </c:pt>
                <c:pt idx="1721">
                  <c:v>341750.64197816665</c:v>
                </c:pt>
                <c:pt idx="1722">
                  <c:v>237548.02987000006</c:v>
                </c:pt>
                <c:pt idx="1723">
                  <c:v>254519.72551933333</c:v>
                </c:pt>
                <c:pt idx="1724">
                  <c:v>322011.85936766653</c:v>
                </c:pt>
                <c:pt idx="1725">
                  <c:v>297232.4926171666</c:v>
                </c:pt>
                <c:pt idx="1726">
                  <c:v>251644.32677950003</c:v>
                </c:pt>
                <c:pt idx="1727">
                  <c:v>230382.55250250004</c:v>
                </c:pt>
                <c:pt idx="1728">
                  <c:v>270663.66191466659</c:v>
                </c:pt>
                <c:pt idx="1729">
                  <c:v>233765.83953350002</c:v>
                </c:pt>
                <c:pt idx="1730">
                  <c:v>232841.59500166663</c:v>
                </c:pt>
                <c:pt idx="1731">
                  <c:v>262520.85935383325</c:v>
                </c:pt>
                <c:pt idx="1732">
                  <c:v>295023.92611150007</c:v>
                </c:pt>
                <c:pt idx="1733">
                  <c:v>272245.95603233326</c:v>
                </c:pt>
                <c:pt idx="1734">
                  <c:v>314558.3405311667</c:v>
                </c:pt>
                <c:pt idx="1735">
                  <c:v>275565.221173</c:v>
                </c:pt>
                <c:pt idx="1736">
                  <c:v>337248.91949366662</c:v>
                </c:pt>
                <c:pt idx="1737">
                  <c:v>272842.74364900001</c:v>
                </c:pt>
                <c:pt idx="1738">
                  <c:v>232043.25203066677</c:v>
                </c:pt>
                <c:pt idx="1739">
                  <c:v>253886.98756133343</c:v>
                </c:pt>
                <c:pt idx="1740">
                  <c:v>301160.2514525</c:v>
                </c:pt>
                <c:pt idx="1741">
                  <c:v>357378.85487933329</c:v>
                </c:pt>
                <c:pt idx="1742">
                  <c:v>325636.22648216679</c:v>
                </c:pt>
                <c:pt idx="1743">
                  <c:v>248731.98422316666</c:v>
                </c:pt>
                <c:pt idx="1744">
                  <c:v>262721.28575833334</c:v>
                </c:pt>
                <c:pt idx="1745">
                  <c:v>330334.75789949991</c:v>
                </c:pt>
                <c:pt idx="1746">
                  <c:v>312944.27778300009</c:v>
                </c:pt>
                <c:pt idx="1747">
                  <c:v>326521.09025900008</c:v>
                </c:pt>
                <c:pt idx="1748">
                  <c:v>310247.57785966666</c:v>
                </c:pt>
                <c:pt idx="1749">
                  <c:v>294671.40191500011</c:v>
                </c:pt>
                <c:pt idx="1750">
                  <c:v>258504.90741833331</c:v>
                </c:pt>
                <c:pt idx="1751">
                  <c:v>247416.92653283334</c:v>
                </c:pt>
                <c:pt idx="1752">
                  <c:v>254434.33078433335</c:v>
                </c:pt>
                <c:pt idx="1753">
                  <c:v>271516.98957333335</c:v>
                </c:pt>
                <c:pt idx="1754">
                  <c:v>233612.91771766666</c:v>
                </c:pt>
                <c:pt idx="1755">
                  <c:v>241990.05807349997</c:v>
                </c:pt>
                <c:pt idx="1756">
                  <c:v>189043.86906116665</c:v>
                </c:pt>
                <c:pt idx="1757">
                  <c:v>289588.24031299987</c:v>
                </c:pt>
                <c:pt idx="1758">
                  <c:v>273228.68776183319</c:v>
                </c:pt>
                <c:pt idx="1759">
                  <c:v>271510.06791866664</c:v>
                </c:pt>
                <c:pt idx="1760">
                  <c:v>237436.00019516677</c:v>
                </c:pt>
                <c:pt idx="1761">
                  <c:v>241719.96647450008</c:v>
                </c:pt>
                <c:pt idx="1762">
                  <c:v>313359.64197900018</c:v>
                </c:pt>
                <c:pt idx="1763">
                  <c:v>293087.95039416663</c:v>
                </c:pt>
                <c:pt idx="1764">
                  <c:v>236532.03915483333</c:v>
                </c:pt>
                <c:pt idx="1765">
                  <c:v>232750.728882</c:v>
                </c:pt>
                <c:pt idx="1766">
                  <c:v>287046.10465383338</c:v>
                </c:pt>
                <c:pt idx="1767">
                  <c:v>268674.96402483335</c:v>
                </c:pt>
                <c:pt idx="1768">
                  <c:v>245874.59601966664</c:v>
                </c:pt>
                <c:pt idx="1769">
                  <c:v>233018.63690266668</c:v>
                </c:pt>
                <c:pt idx="1770">
                  <c:v>261423.92670316665</c:v>
                </c:pt>
                <c:pt idx="1771">
                  <c:v>284960.41851983342</c:v>
                </c:pt>
                <c:pt idx="1772">
                  <c:v>284701.01631450007</c:v>
                </c:pt>
                <c:pt idx="1773">
                  <c:v>287921.93071783328</c:v>
                </c:pt>
                <c:pt idx="1774">
                  <c:v>274358.7503215</c:v>
                </c:pt>
                <c:pt idx="1775">
                  <c:v>238358.66028483343</c:v>
                </c:pt>
                <c:pt idx="1776">
                  <c:v>238679.82623783336</c:v>
                </c:pt>
                <c:pt idx="1777">
                  <c:v>320963.19301916665</c:v>
                </c:pt>
                <c:pt idx="1778">
                  <c:v>291108.84640566667</c:v>
                </c:pt>
                <c:pt idx="1779">
                  <c:v>269517.85660199996</c:v>
                </c:pt>
                <c:pt idx="1780">
                  <c:v>295301.29832633334</c:v>
                </c:pt>
                <c:pt idx="1781">
                  <c:v>340761.45525100006</c:v>
                </c:pt>
                <c:pt idx="1782">
                  <c:v>333101.35275366664</c:v>
                </c:pt>
                <c:pt idx="1783">
                  <c:v>285388.83630183345</c:v>
                </c:pt>
                <c:pt idx="1784">
                  <c:v>293995.48789666657</c:v>
                </c:pt>
                <c:pt idx="1785">
                  <c:v>298065.22463283333</c:v>
                </c:pt>
                <c:pt idx="1786">
                  <c:v>259219.85671750002</c:v>
                </c:pt>
                <c:pt idx="1787">
                  <c:v>260225.23484233333</c:v>
                </c:pt>
                <c:pt idx="1788">
                  <c:v>263372.13571783324</c:v>
                </c:pt>
                <c:pt idx="1789">
                  <c:v>261017.23815483332</c:v>
                </c:pt>
                <c:pt idx="1790">
                  <c:v>262874.70614866668</c:v>
                </c:pt>
                <c:pt idx="1791">
                  <c:v>256079.55239100006</c:v>
                </c:pt>
                <c:pt idx="1792">
                  <c:v>267919.45807333326</c:v>
                </c:pt>
                <c:pt idx="1793">
                  <c:v>313756.4718388333</c:v>
                </c:pt>
                <c:pt idx="1794">
                  <c:v>275154.90765316674</c:v>
                </c:pt>
                <c:pt idx="1795">
                  <c:v>245418.57031983329</c:v>
                </c:pt>
                <c:pt idx="1796">
                  <c:v>261431.52425500005</c:v>
                </c:pt>
                <c:pt idx="1797">
                  <c:v>257346.89588199998</c:v>
                </c:pt>
                <c:pt idx="1798">
                  <c:v>244663.29037016677</c:v>
                </c:pt>
                <c:pt idx="1799">
                  <c:v>269144.25644799997</c:v>
                </c:pt>
                <c:pt idx="1800">
                  <c:v>264900.88325100002</c:v>
                </c:pt>
                <c:pt idx="1801">
                  <c:v>250989.77379616673</c:v>
                </c:pt>
                <c:pt idx="1802">
                  <c:v>312430.54328883329</c:v>
                </c:pt>
                <c:pt idx="1803">
                  <c:v>287011.0325921668</c:v>
                </c:pt>
                <c:pt idx="1804">
                  <c:v>271389.45229933335</c:v>
                </c:pt>
                <c:pt idx="1805">
                  <c:v>283286.32629316667</c:v>
                </c:pt>
                <c:pt idx="1806">
                  <c:v>270608.85078533326</c:v>
                </c:pt>
                <c:pt idx="1807">
                  <c:v>242749.82485866672</c:v>
                </c:pt>
                <c:pt idx="1808">
                  <c:v>296363.9439673333</c:v>
                </c:pt>
                <c:pt idx="1809">
                  <c:v>258778.83089483337</c:v>
                </c:pt>
                <c:pt idx="1810">
                  <c:v>238123.84243833326</c:v>
                </c:pt>
                <c:pt idx="1811">
                  <c:v>261368.52785066664</c:v>
                </c:pt>
                <c:pt idx="1812">
                  <c:v>291948.5886826666</c:v>
                </c:pt>
                <c:pt idx="1813">
                  <c:v>258596.78120933328</c:v>
                </c:pt>
                <c:pt idx="1814">
                  <c:v>284459.41293883329</c:v>
                </c:pt>
                <c:pt idx="1815">
                  <c:v>330423.8988361666</c:v>
                </c:pt>
                <c:pt idx="1816">
                  <c:v>296494.88790233328</c:v>
                </c:pt>
                <c:pt idx="1817">
                  <c:v>202009.62851783345</c:v>
                </c:pt>
                <c:pt idx="1818">
                  <c:v>229777.66203949996</c:v>
                </c:pt>
                <c:pt idx="1819">
                  <c:v>313582.93952066678</c:v>
                </c:pt>
                <c:pt idx="1820">
                  <c:v>276983.0645873333</c:v>
                </c:pt>
                <c:pt idx="1821">
                  <c:v>248318.68113699998</c:v>
                </c:pt>
                <c:pt idx="1822">
                  <c:v>247923.98614616666</c:v>
                </c:pt>
                <c:pt idx="1823">
                  <c:v>235696.87593066666</c:v>
                </c:pt>
                <c:pt idx="1824">
                  <c:v>171295.21171899998</c:v>
                </c:pt>
                <c:pt idx="1825">
                  <c:v>200492.12774166666</c:v>
                </c:pt>
                <c:pt idx="1826">
                  <c:v>260993.92511849999</c:v>
                </c:pt>
                <c:pt idx="1827">
                  <c:v>283032.5532651667</c:v>
                </c:pt>
                <c:pt idx="1828">
                  <c:v>251221.02211133335</c:v>
                </c:pt>
                <c:pt idx="1829">
                  <c:v>293238.22571550007</c:v>
                </c:pt>
                <c:pt idx="1830">
                  <c:v>291992.36270216666</c:v>
                </c:pt>
                <c:pt idx="1831">
                  <c:v>263368.24009566661</c:v>
                </c:pt>
                <c:pt idx="1832">
                  <c:v>199319.05099416664</c:v>
                </c:pt>
                <c:pt idx="1833">
                  <c:v>191854.24137466669</c:v>
                </c:pt>
                <c:pt idx="1834">
                  <c:v>268714.56304916675</c:v>
                </c:pt>
                <c:pt idx="1835">
                  <c:v>242830.54128749997</c:v>
                </c:pt>
                <c:pt idx="1836">
                  <c:v>171630.98741166672</c:v>
                </c:pt>
                <c:pt idx="1837">
                  <c:v>205701.39399099996</c:v>
                </c:pt>
                <c:pt idx="1838">
                  <c:v>271306.50493633345</c:v>
                </c:pt>
                <c:pt idx="1839">
                  <c:v>243542.86537849999</c:v>
                </c:pt>
                <c:pt idx="1840">
                  <c:v>213422.23485166667</c:v>
                </c:pt>
                <c:pt idx="1841">
                  <c:v>235647.52906249999</c:v>
                </c:pt>
                <c:pt idx="1842">
                  <c:v>214844.74556733327</c:v>
                </c:pt>
                <c:pt idx="1843">
                  <c:v>228655.67781283334</c:v>
                </c:pt>
                <c:pt idx="1844">
                  <c:v>275513.53850333329</c:v>
                </c:pt>
                <c:pt idx="1845">
                  <c:v>283146.22752966668</c:v>
                </c:pt>
                <c:pt idx="1846">
                  <c:v>232781.93251633333</c:v>
                </c:pt>
                <c:pt idx="1847">
                  <c:v>215920.59256183333</c:v>
                </c:pt>
                <c:pt idx="1848">
                  <c:v>189780.43293316662</c:v>
                </c:pt>
                <c:pt idx="1849">
                  <c:v>272945.82860999991</c:v>
                </c:pt>
                <c:pt idx="1850">
                  <c:v>288713.6513721667</c:v>
                </c:pt>
                <c:pt idx="1851">
                  <c:v>223259.34499316668</c:v>
                </c:pt>
                <c:pt idx="1852">
                  <c:v>239931.16507516656</c:v>
                </c:pt>
                <c:pt idx="1853">
                  <c:v>213778.21161800003</c:v>
                </c:pt>
                <c:pt idx="1854">
                  <c:v>229294.20831216665</c:v>
                </c:pt>
                <c:pt idx="1855">
                  <c:v>216706.80045199997</c:v>
                </c:pt>
                <c:pt idx="1856">
                  <c:v>213787.41036033334</c:v>
                </c:pt>
                <c:pt idx="1857">
                  <c:v>222710.20681366671</c:v>
                </c:pt>
                <c:pt idx="1858">
                  <c:v>222545.45267450006</c:v>
                </c:pt>
                <c:pt idx="1859">
                  <c:v>264912.81666000007</c:v>
                </c:pt>
                <c:pt idx="1860">
                  <c:v>200452.46256983338</c:v>
                </c:pt>
                <c:pt idx="1861">
                  <c:v>202030.25850483336</c:v>
                </c:pt>
                <c:pt idx="1862">
                  <c:v>207504.4933911667</c:v>
                </c:pt>
                <c:pt idx="1863">
                  <c:v>160550.31316300004</c:v>
                </c:pt>
                <c:pt idx="1864">
                  <c:v>204068.22792483328</c:v>
                </c:pt>
                <c:pt idx="1865">
                  <c:v>248633.44342366673</c:v>
                </c:pt>
                <c:pt idx="1866">
                  <c:v>313395.33248583326</c:v>
                </c:pt>
                <c:pt idx="1867">
                  <c:v>330514.63627800002</c:v>
                </c:pt>
                <c:pt idx="1868">
                  <c:v>228411.27604283334</c:v>
                </c:pt>
                <c:pt idx="1869">
                  <c:v>308710.70955949998</c:v>
                </c:pt>
                <c:pt idx="1870">
                  <c:v>315356.31847783329</c:v>
                </c:pt>
                <c:pt idx="1871">
                  <c:v>271356.25210000004</c:v>
                </c:pt>
                <c:pt idx="1872">
                  <c:v>193169.48039966667</c:v>
                </c:pt>
                <c:pt idx="1873">
                  <c:v>190147.39092383342</c:v>
                </c:pt>
                <c:pt idx="1874">
                  <c:v>171463.3266265</c:v>
                </c:pt>
                <c:pt idx="1875">
                  <c:v>217514.84996266675</c:v>
                </c:pt>
                <c:pt idx="1876">
                  <c:v>254932.92550833334</c:v>
                </c:pt>
                <c:pt idx="1877">
                  <c:v>195426.62707583336</c:v>
                </c:pt>
                <c:pt idx="1878">
                  <c:v>245405.67479766672</c:v>
                </c:pt>
                <c:pt idx="1879">
                  <c:v>207650.12475383343</c:v>
                </c:pt>
                <c:pt idx="1880">
                  <c:v>180355.39217216664</c:v>
                </c:pt>
                <c:pt idx="1881">
                  <c:v>168808.42526266666</c:v>
                </c:pt>
                <c:pt idx="1882">
                  <c:v>173018.54084950002</c:v>
                </c:pt>
                <c:pt idx="1883">
                  <c:v>161632.52658800001</c:v>
                </c:pt>
                <c:pt idx="1884">
                  <c:v>154906.80102000001</c:v>
                </c:pt>
                <c:pt idx="1885">
                  <c:v>155908.28580616668</c:v>
                </c:pt>
                <c:pt idx="1886">
                  <c:v>197963.8591023334</c:v>
                </c:pt>
                <c:pt idx="1887">
                  <c:v>273334.82100266666</c:v>
                </c:pt>
                <c:pt idx="1888">
                  <c:v>219500.88890033335</c:v>
                </c:pt>
                <c:pt idx="1889">
                  <c:v>182783.64831733337</c:v>
                </c:pt>
                <c:pt idx="1890">
                  <c:v>225502.37177750003</c:v>
                </c:pt>
                <c:pt idx="1891">
                  <c:v>193729.10863650002</c:v>
                </c:pt>
                <c:pt idx="1892">
                  <c:v>196712.30934199999</c:v>
                </c:pt>
                <c:pt idx="1893">
                  <c:v>168997.89862383337</c:v>
                </c:pt>
                <c:pt idx="1894">
                  <c:v>152335.66275666669</c:v>
                </c:pt>
                <c:pt idx="1895">
                  <c:v>162466.21903666668</c:v>
                </c:pt>
                <c:pt idx="1896">
                  <c:v>267697.31603683333</c:v>
                </c:pt>
                <c:pt idx="1897">
                  <c:v>198502.61454483325</c:v>
                </c:pt>
                <c:pt idx="1898">
                  <c:v>157192.24318033337</c:v>
                </c:pt>
                <c:pt idx="1899">
                  <c:v>255811.96130166666</c:v>
                </c:pt>
                <c:pt idx="1900">
                  <c:v>285037.14841000002</c:v>
                </c:pt>
                <c:pt idx="1901">
                  <c:v>276831.43350249995</c:v>
                </c:pt>
                <c:pt idx="1902">
                  <c:v>232366.4184381667</c:v>
                </c:pt>
                <c:pt idx="1903">
                  <c:v>182812.03630049998</c:v>
                </c:pt>
                <c:pt idx="1904">
                  <c:v>168012.76786666669</c:v>
                </c:pt>
                <c:pt idx="1905">
                  <c:v>244990.39033400005</c:v>
                </c:pt>
                <c:pt idx="1906">
                  <c:v>190259.56375933331</c:v>
                </c:pt>
                <c:pt idx="1907">
                  <c:v>164787.50211766671</c:v>
                </c:pt>
                <c:pt idx="1908">
                  <c:v>193741.83116816674</c:v>
                </c:pt>
                <c:pt idx="1909">
                  <c:v>206685.9296491667</c:v>
                </c:pt>
                <c:pt idx="1910">
                  <c:v>283946.51927383331</c:v>
                </c:pt>
                <c:pt idx="1911">
                  <c:v>308404.93491250003</c:v>
                </c:pt>
                <c:pt idx="1912">
                  <c:v>281146.45093816676</c:v>
                </c:pt>
                <c:pt idx="1913">
                  <c:v>258171.59757750004</c:v>
                </c:pt>
                <c:pt idx="1914">
                  <c:v>231509.10037683335</c:v>
                </c:pt>
                <c:pt idx="1915">
                  <c:v>213232.44923950004</c:v>
                </c:pt>
                <c:pt idx="1916">
                  <c:v>178252.95300700009</c:v>
                </c:pt>
                <c:pt idx="1917">
                  <c:v>231539.71275716671</c:v>
                </c:pt>
                <c:pt idx="1918">
                  <c:v>213594.07161199997</c:v>
                </c:pt>
                <c:pt idx="1919">
                  <c:v>162894.24165316668</c:v>
                </c:pt>
                <c:pt idx="1920">
                  <c:v>120984.43335016671</c:v>
                </c:pt>
                <c:pt idx="1921">
                  <c:v>223693.39418083339</c:v>
                </c:pt>
                <c:pt idx="1922">
                  <c:v>253028.459608</c:v>
                </c:pt>
                <c:pt idx="1923">
                  <c:v>235959.27087849996</c:v>
                </c:pt>
                <c:pt idx="1924">
                  <c:v>301969.20638633327</c:v>
                </c:pt>
                <c:pt idx="1925">
                  <c:v>248210.07465699996</c:v>
                </c:pt>
                <c:pt idx="1926">
                  <c:v>292150.53288933344</c:v>
                </c:pt>
                <c:pt idx="1927">
                  <c:v>281097.34438650007</c:v>
                </c:pt>
                <c:pt idx="1928">
                  <c:v>134730.84355400002</c:v>
                </c:pt>
                <c:pt idx="1929">
                  <c:v>159283.84089066664</c:v>
                </c:pt>
                <c:pt idx="1930">
                  <c:v>142042.32793750006</c:v>
                </c:pt>
                <c:pt idx="1931">
                  <c:v>134270.80005166668</c:v>
                </c:pt>
                <c:pt idx="1932">
                  <c:v>157602.69416033334</c:v>
                </c:pt>
                <c:pt idx="1933">
                  <c:v>209040.6025608333</c:v>
                </c:pt>
                <c:pt idx="1934">
                  <c:v>191670.88931783332</c:v>
                </c:pt>
                <c:pt idx="1935">
                  <c:v>240886.7633858333</c:v>
                </c:pt>
                <c:pt idx="1936">
                  <c:v>212707.34616099996</c:v>
                </c:pt>
                <c:pt idx="1937">
                  <c:v>147849.54939316667</c:v>
                </c:pt>
                <c:pt idx="1938">
                  <c:v>160471.88098216659</c:v>
                </c:pt>
                <c:pt idx="1939">
                  <c:v>261743.14661016664</c:v>
                </c:pt>
                <c:pt idx="1940">
                  <c:v>284159.8995218334</c:v>
                </c:pt>
                <c:pt idx="1941">
                  <c:v>262511.71539999993</c:v>
                </c:pt>
                <c:pt idx="1942">
                  <c:v>183154.74816133329</c:v>
                </c:pt>
                <c:pt idx="1943">
                  <c:v>209529.57591183332</c:v>
                </c:pt>
                <c:pt idx="1944">
                  <c:v>168993.38660133339</c:v>
                </c:pt>
                <c:pt idx="1945">
                  <c:v>177983.10265416667</c:v>
                </c:pt>
                <c:pt idx="1946">
                  <c:v>247176.33976766668</c:v>
                </c:pt>
                <c:pt idx="1947">
                  <c:v>252621.16871216663</c:v>
                </c:pt>
                <c:pt idx="1948">
                  <c:v>159493.81189500002</c:v>
                </c:pt>
                <c:pt idx="1949">
                  <c:v>220237.97350433323</c:v>
                </c:pt>
                <c:pt idx="1950">
                  <c:v>192839.88665499995</c:v>
                </c:pt>
                <c:pt idx="1951">
                  <c:v>246682.48774833337</c:v>
                </c:pt>
                <c:pt idx="1952">
                  <c:v>170401.48599433334</c:v>
                </c:pt>
                <c:pt idx="1953">
                  <c:v>135187.60152050003</c:v>
                </c:pt>
                <c:pt idx="1954">
                  <c:v>166856.10566600008</c:v>
                </c:pt>
                <c:pt idx="1955">
                  <c:v>159850.90476483331</c:v>
                </c:pt>
                <c:pt idx="1956">
                  <c:v>122033.216965</c:v>
                </c:pt>
                <c:pt idx="1957">
                  <c:v>171805.5132273334</c:v>
                </c:pt>
                <c:pt idx="1958">
                  <c:v>248811.89539433338</c:v>
                </c:pt>
                <c:pt idx="1959">
                  <c:v>244436.33717183335</c:v>
                </c:pt>
                <c:pt idx="1960">
                  <c:v>233151.92787499996</c:v>
                </c:pt>
                <c:pt idx="1961">
                  <c:v>273618.63289133331</c:v>
                </c:pt>
                <c:pt idx="1962">
                  <c:v>289658.25649766659</c:v>
                </c:pt>
                <c:pt idx="1963">
                  <c:v>310336.43476850004</c:v>
                </c:pt>
                <c:pt idx="1964">
                  <c:v>340892.4010808334</c:v>
                </c:pt>
                <c:pt idx="1965">
                  <c:v>215287.47797683327</c:v>
                </c:pt>
                <c:pt idx="1966">
                  <c:v>226208.25484166667</c:v>
                </c:pt>
                <c:pt idx="1967">
                  <c:v>320922.52201166662</c:v>
                </c:pt>
                <c:pt idx="1968">
                  <c:v>220648.48074833333</c:v>
                </c:pt>
                <c:pt idx="1969">
                  <c:v>255225.58878650001</c:v>
                </c:pt>
                <c:pt idx="1970">
                  <c:v>173709.53072816669</c:v>
                </c:pt>
                <c:pt idx="1971">
                  <c:v>340585.16149966669</c:v>
                </c:pt>
                <c:pt idx="1972">
                  <c:v>386159.78133049997</c:v>
                </c:pt>
                <c:pt idx="1973">
                  <c:v>341099.75049449992</c:v>
                </c:pt>
                <c:pt idx="1974">
                  <c:v>344355.83158366662</c:v>
                </c:pt>
                <c:pt idx="1975">
                  <c:v>348633.98406116659</c:v>
                </c:pt>
                <c:pt idx="1976">
                  <c:v>311576.33048716665</c:v>
                </c:pt>
                <c:pt idx="1977">
                  <c:v>330405.80507816677</c:v>
                </c:pt>
                <c:pt idx="1978">
                  <c:v>289228.33585999999</c:v>
                </c:pt>
                <c:pt idx="1979">
                  <c:v>218926.11415483334</c:v>
                </c:pt>
                <c:pt idx="1980">
                  <c:v>303384.8721930001</c:v>
                </c:pt>
                <c:pt idx="1981">
                  <c:v>309600.65200433333</c:v>
                </c:pt>
                <c:pt idx="1982">
                  <c:v>330181.92747500003</c:v>
                </c:pt>
                <c:pt idx="1983">
                  <c:v>300028.17539033334</c:v>
                </c:pt>
                <c:pt idx="1984">
                  <c:v>243916.34994016658</c:v>
                </c:pt>
                <c:pt idx="1985">
                  <c:v>197949.70301116668</c:v>
                </c:pt>
                <c:pt idx="1986">
                  <c:v>187028.66881533334</c:v>
                </c:pt>
                <c:pt idx="1987">
                  <c:v>230661.45147516669</c:v>
                </c:pt>
                <c:pt idx="1988">
                  <c:v>344799.20136050007</c:v>
                </c:pt>
                <c:pt idx="1989">
                  <c:v>338425.15608050005</c:v>
                </c:pt>
                <c:pt idx="1990">
                  <c:v>266306.63773316663</c:v>
                </c:pt>
                <c:pt idx="1991">
                  <c:v>241248.74431733333</c:v>
                </c:pt>
                <c:pt idx="1992">
                  <c:v>218407.84168649997</c:v>
                </c:pt>
                <c:pt idx="1993">
                  <c:v>283692.85890583327</c:v>
                </c:pt>
                <c:pt idx="1994">
                  <c:v>314678.92694800004</c:v>
                </c:pt>
                <c:pt idx="1995">
                  <c:v>221602.25499733334</c:v>
                </c:pt>
                <c:pt idx="1996">
                  <c:v>188701.14962083337</c:v>
                </c:pt>
                <c:pt idx="1997">
                  <c:v>253809.06632583332</c:v>
                </c:pt>
                <c:pt idx="1998">
                  <c:v>304567.43772616662</c:v>
                </c:pt>
                <c:pt idx="1999">
                  <c:v>266976.35431333334</c:v>
                </c:pt>
                <c:pt idx="2000">
                  <c:v>311611.1481705</c:v>
                </c:pt>
                <c:pt idx="2001">
                  <c:v>298430.80188766675</c:v>
                </c:pt>
                <c:pt idx="2002">
                  <c:v>263711.18037166668</c:v>
                </c:pt>
                <c:pt idx="2003">
                  <c:v>267982.20050233329</c:v>
                </c:pt>
                <c:pt idx="2004">
                  <c:v>207163.98128750001</c:v>
                </c:pt>
                <c:pt idx="2005">
                  <c:v>219036.62443149998</c:v>
                </c:pt>
                <c:pt idx="2006">
                  <c:v>291737.12294233334</c:v>
                </c:pt>
                <c:pt idx="2007">
                  <c:v>209594.38539933332</c:v>
                </c:pt>
                <c:pt idx="2008">
                  <c:v>292054.69059083331</c:v>
                </c:pt>
                <c:pt idx="2009">
                  <c:v>311383.5092543335</c:v>
                </c:pt>
                <c:pt idx="2010">
                  <c:v>282077.57142950001</c:v>
                </c:pt>
                <c:pt idx="2011">
                  <c:v>377348.48437850003</c:v>
                </c:pt>
                <c:pt idx="2012">
                  <c:v>249902.39779433329</c:v>
                </c:pt>
                <c:pt idx="2013">
                  <c:v>245737.99164883333</c:v>
                </c:pt>
                <c:pt idx="2014">
                  <c:v>296633.99414766661</c:v>
                </c:pt>
                <c:pt idx="2015">
                  <c:v>299508.00972316664</c:v>
                </c:pt>
                <c:pt idx="2016">
                  <c:v>293392.24057783338</c:v>
                </c:pt>
                <c:pt idx="2017">
                  <c:v>298392.72009283333</c:v>
                </c:pt>
                <c:pt idx="2018">
                  <c:v>355431.43569883332</c:v>
                </c:pt>
                <c:pt idx="2019">
                  <c:v>288787.1005443334</c:v>
                </c:pt>
                <c:pt idx="2020">
                  <c:v>355241.49436883337</c:v>
                </c:pt>
                <c:pt idx="2021">
                  <c:v>315802.79055666667</c:v>
                </c:pt>
                <c:pt idx="2022">
                  <c:v>262996.20866800001</c:v>
                </c:pt>
                <c:pt idx="2023">
                  <c:v>229223.77765799992</c:v>
                </c:pt>
                <c:pt idx="2024">
                  <c:v>232247.98547933338</c:v>
                </c:pt>
                <c:pt idx="2025">
                  <c:v>248868.24044033335</c:v>
                </c:pt>
                <c:pt idx="2026">
                  <c:v>326850.36905816657</c:v>
                </c:pt>
                <c:pt idx="2027">
                  <c:v>330909.89122833341</c:v>
                </c:pt>
                <c:pt idx="2028">
                  <c:v>357138.12345883326</c:v>
                </c:pt>
                <c:pt idx="2029">
                  <c:v>364951.68597666675</c:v>
                </c:pt>
                <c:pt idx="2030">
                  <c:v>314844.36937000009</c:v>
                </c:pt>
                <c:pt idx="2031">
                  <c:v>255704.40591866669</c:v>
                </c:pt>
                <c:pt idx="2032">
                  <c:v>306312.59360216663</c:v>
                </c:pt>
                <c:pt idx="2033">
                  <c:v>373423.00130016665</c:v>
                </c:pt>
                <c:pt idx="2034">
                  <c:v>280450.63827516662</c:v>
                </c:pt>
                <c:pt idx="2035">
                  <c:v>258298.36987916665</c:v>
                </c:pt>
                <c:pt idx="2036">
                  <c:v>276874.08743233338</c:v>
                </c:pt>
                <c:pt idx="2037">
                  <c:v>259377.03283466669</c:v>
                </c:pt>
                <c:pt idx="2038">
                  <c:v>213572.89069200002</c:v>
                </c:pt>
                <c:pt idx="2039">
                  <c:v>232861.17093566671</c:v>
                </c:pt>
                <c:pt idx="2040">
                  <c:v>227232.31019750008</c:v>
                </c:pt>
                <c:pt idx="2041">
                  <c:v>212887.63844583335</c:v>
                </c:pt>
                <c:pt idx="2042">
                  <c:v>276964.67618199997</c:v>
                </c:pt>
                <c:pt idx="2043">
                  <c:v>383055.56781450001</c:v>
                </c:pt>
                <c:pt idx="2044">
                  <c:v>369189.35028033331</c:v>
                </c:pt>
                <c:pt idx="2045">
                  <c:v>331076.25633916672</c:v>
                </c:pt>
                <c:pt idx="2046">
                  <c:v>320505.65839783347</c:v>
                </c:pt>
                <c:pt idx="2047">
                  <c:v>277810.0187418334</c:v>
                </c:pt>
                <c:pt idx="2048">
                  <c:v>282751.63545649993</c:v>
                </c:pt>
                <c:pt idx="2049">
                  <c:v>272065.40253249992</c:v>
                </c:pt>
                <c:pt idx="2050">
                  <c:v>257197.28202449996</c:v>
                </c:pt>
                <c:pt idx="2051">
                  <c:v>280534.78663033334</c:v>
                </c:pt>
                <c:pt idx="2052">
                  <c:v>315481.10419650015</c:v>
                </c:pt>
                <c:pt idx="2053">
                  <c:v>253935.33676499996</c:v>
                </c:pt>
                <c:pt idx="2054">
                  <c:v>334348.80939983332</c:v>
                </c:pt>
                <c:pt idx="2055">
                  <c:v>338114.78872600006</c:v>
                </c:pt>
                <c:pt idx="2056">
                  <c:v>255755.32888316672</c:v>
                </c:pt>
                <c:pt idx="2057">
                  <c:v>264348.87696633337</c:v>
                </c:pt>
                <c:pt idx="2058">
                  <c:v>301391.46137483319</c:v>
                </c:pt>
                <c:pt idx="2059">
                  <c:v>347877.58805549989</c:v>
                </c:pt>
                <c:pt idx="2060">
                  <c:v>297874.64567316667</c:v>
                </c:pt>
                <c:pt idx="2061">
                  <c:v>255309.87848866673</c:v>
                </c:pt>
                <c:pt idx="2062">
                  <c:v>287621.47037499998</c:v>
                </c:pt>
                <c:pt idx="2063">
                  <c:v>327000.43290366651</c:v>
                </c:pt>
                <c:pt idx="2064">
                  <c:v>278676.75505250011</c:v>
                </c:pt>
                <c:pt idx="2065">
                  <c:v>271742.25811616669</c:v>
                </c:pt>
                <c:pt idx="2066">
                  <c:v>348168.4415963334</c:v>
                </c:pt>
                <c:pt idx="2067">
                  <c:v>298337.49815200001</c:v>
                </c:pt>
                <c:pt idx="2068">
                  <c:v>356833.75867050001</c:v>
                </c:pt>
                <c:pt idx="2069">
                  <c:v>296317.85551749991</c:v>
                </c:pt>
                <c:pt idx="2070">
                  <c:v>279586.07148966671</c:v>
                </c:pt>
                <c:pt idx="2071">
                  <c:v>232202.46385700002</c:v>
                </c:pt>
                <c:pt idx="2072">
                  <c:v>325391.21984249994</c:v>
                </c:pt>
                <c:pt idx="2073">
                  <c:v>278172.61131016671</c:v>
                </c:pt>
                <c:pt idx="2074">
                  <c:v>270106.60750100005</c:v>
                </c:pt>
                <c:pt idx="2075">
                  <c:v>258360.02541549996</c:v>
                </c:pt>
                <c:pt idx="2076">
                  <c:v>309234.04655166663</c:v>
                </c:pt>
                <c:pt idx="2077">
                  <c:v>231003.71124800001</c:v>
                </c:pt>
                <c:pt idx="2078">
                  <c:v>235244.50295533342</c:v>
                </c:pt>
                <c:pt idx="2079">
                  <c:v>242941.30093199995</c:v>
                </c:pt>
                <c:pt idx="2080">
                  <c:v>257562.28474566672</c:v>
                </c:pt>
                <c:pt idx="2081">
                  <c:v>285315.60647366662</c:v>
                </c:pt>
                <c:pt idx="2082">
                  <c:v>352811.02540383325</c:v>
                </c:pt>
                <c:pt idx="2083">
                  <c:v>352410.66805433336</c:v>
                </c:pt>
                <c:pt idx="2084">
                  <c:v>401788.43607233337</c:v>
                </c:pt>
                <c:pt idx="2085">
                  <c:v>420847.47597600007</c:v>
                </c:pt>
                <c:pt idx="2086">
                  <c:v>264060.26850133337</c:v>
                </c:pt>
                <c:pt idx="2087">
                  <c:v>271201.54193933337</c:v>
                </c:pt>
                <c:pt idx="2088">
                  <c:v>377403.0044678335</c:v>
                </c:pt>
                <c:pt idx="2089">
                  <c:v>230848.63335100003</c:v>
                </c:pt>
                <c:pt idx="2090">
                  <c:v>249533.11056100007</c:v>
                </c:pt>
                <c:pt idx="2091">
                  <c:v>284788.99457649991</c:v>
                </c:pt>
                <c:pt idx="2092">
                  <c:v>313704.16080816666</c:v>
                </c:pt>
                <c:pt idx="2093">
                  <c:v>287727.72971266654</c:v>
                </c:pt>
                <c:pt idx="2094">
                  <c:v>223834.74289666663</c:v>
                </c:pt>
                <c:pt idx="2095">
                  <c:v>249602.52310333331</c:v>
                </c:pt>
                <c:pt idx="2096">
                  <c:v>352342.65107616677</c:v>
                </c:pt>
                <c:pt idx="2097">
                  <c:v>338181.93620550004</c:v>
                </c:pt>
                <c:pt idx="2098">
                  <c:v>278579.52925099985</c:v>
                </c:pt>
                <c:pt idx="2099">
                  <c:v>236467.4178513333</c:v>
                </c:pt>
                <c:pt idx="2100">
                  <c:v>244151.07592666673</c:v>
                </c:pt>
                <c:pt idx="2101">
                  <c:v>270928.77102116664</c:v>
                </c:pt>
                <c:pt idx="2102">
                  <c:v>342151.10713249998</c:v>
                </c:pt>
                <c:pt idx="2103">
                  <c:v>330441.655638</c:v>
                </c:pt>
                <c:pt idx="2104">
                  <c:v>342274.62556116679</c:v>
                </c:pt>
                <c:pt idx="2105">
                  <c:v>326154.82164950011</c:v>
                </c:pt>
                <c:pt idx="2106">
                  <c:v>323549.45453533321</c:v>
                </c:pt>
                <c:pt idx="2107">
                  <c:v>301730.65818199993</c:v>
                </c:pt>
                <c:pt idx="2108">
                  <c:v>336216.13179116667</c:v>
                </c:pt>
                <c:pt idx="2109">
                  <c:v>362588.77134816657</c:v>
                </c:pt>
                <c:pt idx="2110">
                  <c:v>345748.51857416675</c:v>
                </c:pt>
                <c:pt idx="2111">
                  <c:v>329005.49699533335</c:v>
                </c:pt>
                <c:pt idx="2112">
                  <c:v>338119.81302649999</c:v>
                </c:pt>
                <c:pt idx="2113">
                  <c:v>339279.28941466671</c:v>
                </c:pt>
                <c:pt idx="2114">
                  <c:v>312564.07093550015</c:v>
                </c:pt>
                <c:pt idx="2115">
                  <c:v>283828.25199233339</c:v>
                </c:pt>
                <c:pt idx="2116">
                  <c:v>307643.764708</c:v>
                </c:pt>
                <c:pt idx="2117">
                  <c:v>350106.00744033337</c:v>
                </c:pt>
                <c:pt idx="2118">
                  <c:v>379102.85086383327</c:v>
                </c:pt>
                <c:pt idx="2119">
                  <c:v>347665.98696616665</c:v>
                </c:pt>
                <c:pt idx="2120">
                  <c:v>391273.38328283333</c:v>
                </c:pt>
                <c:pt idx="2121">
                  <c:v>366706.51565866661</c:v>
                </c:pt>
                <c:pt idx="2122">
                  <c:v>343067.80143200001</c:v>
                </c:pt>
                <c:pt idx="2123">
                  <c:v>311587.36045049992</c:v>
                </c:pt>
                <c:pt idx="2124">
                  <c:v>327640.92044949997</c:v>
                </c:pt>
                <c:pt idx="2125">
                  <c:v>332586.31106016668</c:v>
                </c:pt>
                <c:pt idx="2126">
                  <c:v>354639.71870566654</c:v>
                </c:pt>
                <c:pt idx="2127">
                  <c:v>375867.21067349991</c:v>
                </c:pt>
                <c:pt idx="2128">
                  <c:v>360971.44120699994</c:v>
                </c:pt>
                <c:pt idx="2129">
                  <c:v>324402.20679533336</c:v>
                </c:pt>
                <c:pt idx="2130">
                  <c:v>317957.81192133331</c:v>
                </c:pt>
                <c:pt idx="2131">
                  <c:v>355503.63487150008</c:v>
                </c:pt>
                <c:pt idx="2132">
                  <c:v>284103.74113650009</c:v>
                </c:pt>
                <c:pt idx="2133">
                  <c:v>312955.19598900009</c:v>
                </c:pt>
                <c:pt idx="2134">
                  <c:v>372794.37731483346</c:v>
                </c:pt>
                <c:pt idx="2135">
                  <c:v>380245.53385983326</c:v>
                </c:pt>
                <c:pt idx="2136">
                  <c:v>377379.10069199995</c:v>
                </c:pt>
                <c:pt idx="2137">
                  <c:v>348375.41875316657</c:v>
                </c:pt>
                <c:pt idx="2138">
                  <c:v>275901.39452283329</c:v>
                </c:pt>
                <c:pt idx="2139">
                  <c:v>280129.08889300004</c:v>
                </c:pt>
                <c:pt idx="2140">
                  <c:v>273885.27106216666</c:v>
                </c:pt>
                <c:pt idx="2141">
                  <c:v>317761.61043666664</c:v>
                </c:pt>
                <c:pt idx="2142">
                  <c:v>340584.27663950005</c:v>
                </c:pt>
                <c:pt idx="2143">
                  <c:v>378264.27887766663</c:v>
                </c:pt>
                <c:pt idx="2144">
                  <c:v>378691.45021616679</c:v>
                </c:pt>
                <c:pt idx="2145">
                  <c:v>319594.74323249992</c:v>
                </c:pt>
                <c:pt idx="2146">
                  <c:v>308787.51324549993</c:v>
                </c:pt>
                <c:pt idx="2147">
                  <c:v>311938.21895416663</c:v>
                </c:pt>
                <c:pt idx="2148">
                  <c:v>282249.01477383339</c:v>
                </c:pt>
                <c:pt idx="2149">
                  <c:v>327902.98284833343</c:v>
                </c:pt>
                <c:pt idx="2150">
                  <c:v>404391.30887549999</c:v>
                </c:pt>
                <c:pt idx="2151">
                  <c:v>421587.94218516664</c:v>
                </c:pt>
                <c:pt idx="2152">
                  <c:v>413376.26283300004</c:v>
                </c:pt>
                <c:pt idx="2153">
                  <c:v>368773.16845616663</c:v>
                </c:pt>
                <c:pt idx="2154">
                  <c:v>337606.65880033327</c:v>
                </c:pt>
                <c:pt idx="2155">
                  <c:v>305005.08702183329</c:v>
                </c:pt>
                <c:pt idx="2156">
                  <c:v>249077.54281949997</c:v>
                </c:pt>
                <c:pt idx="2157">
                  <c:v>270066.02541433339</c:v>
                </c:pt>
                <c:pt idx="2158">
                  <c:v>330774.27288166666</c:v>
                </c:pt>
                <c:pt idx="2159">
                  <c:v>296413.34856716671</c:v>
                </c:pt>
                <c:pt idx="2160">
                  <c:v>330312.02450966666</c:v>
                </c:pt>
                <c:pt idx="2161">
                  <c:v>307253.22516433353</c:v>
                </c:pt>
                <c:pt idx="2162">
                  <c:v>282665.63843233342</c:v>
                </c:pt>
                <c:pt idx="2163">
                  <c:v>357820.59412916668</c:v>
                </c:pt>
                <c:pt idx="2164">
                  <c:v>324303.7467870001</c:v>
                </c:pt>
                <c:pt idx="2165">
                  <c:v>338889.48828516656</c:v>
                </c:pt>
                <c:pt idx="2166">
                  <c:v>390461.53398616664</c:v>
                </c:pt>
                <c:pt idx="2167">
                  <c:v>373092.54505583324</c:v>
                </c:pt>
                <c:pt idx="2168">
                  <c:v>389769.83960783336</c:v>
                </c:pt>
                <c:pt idx="2169">
                  <c:v>373085.47361316677</c:v>
                </c:pt>
                <c:pt idx="2170">
                  <c:v>345111.29186350002</c:v>
                </c:pt>
                <c:pt idx="2171">
                  <c:v>291974.47036750009</c:v>
                </c:pt>
                <c:pt idx="2172">
                  <c:v>329647.13978366676</c:v>
                </c:pt>
                <c:pt idx="2173">
                  <c:v>400472.72579133319</c:v>
                </c:pt>
                <c:pt idx="2174">
                  <c:v>354247.42681416671</c:v>
                </c:pt>
                <c:pt idx="2175">
                  <c:v>367330.36062883324</c:v>
                </c:pt>
                <c:pt idx="2176">
                  <c:v>325256.40102316672</c:v>
                </c:pt>
                <c:pt idx="2177">
                  <c:v>324488.85991766665</c:v>
                </c:pt>
                <c:pt idx="2178">
                  <c:v>263813.36082600005</c:v>
                </c:pt>
                <c:pt idx="2179">
                  <c:v>331932.99379649997</c:v>
                </c:pt>
                <c:pt idx="2180">
                  <c:v>380069.92506099987</c:v>
                </c:pt>
                <c:pt idx="2181">
                  <c:v>314154.86051133327</c:v>
                </c:pt>
                <c:pt idx="2182">
                  <c:v>313584.57623349997</c:v>
                </c:pt>
                <c:pt idx="2183">
                  <c:v>335973.94577483326</c:v>
                </c:pt>
                <c:pt idx="2184">
                  <c:v>333709.16248683346</c:v>
                </c:pt>
                <c:pt idx="2185">
                  <c:v>297897.95726183336</c:v>
                </c:pt>
                <c:pt idx="2186">
                  <c:v>296909.88859400002</c:v>
                </c:pt>
                <c:pt idx="2187">
                  <c:v>324856.28473983333</c:v>
                </c:pt>
                <c:pt idx="2188">
                  <c:v>314229.98856650002</c:v>
                </c:pt>
                <c:pt idx="2189">
                  <c:v>257446.76364200003</c:v>
                </c:pt>
                <c:pt idx="2190">
                  <c:v>281098.41190533323</c:v>
                </c:pt>
                <c:pt idx="2191">
                  <c:v>249233.46168949999</c:v>
                </c:pt>
                <c:pt idx="2192">
                  <c:v>268542.76595166657</c:v>
                </c:pt>
                <c:pt idx="2193">
                  <c:v>283761.46035033325</c:v>
                </c:pt>
                <c:pt idx="2194">
                  <c:v>270574.83696283336</c:v>
                </c:pt>
                <c:pt idx="2195">
                  <c:v>300332.83868466667</c:v>
                </c:pt>
                <c:pt idx="2196">
                  <c:v>340650.98619533342</c:v>
                </c:pt>
                <c:pt idx="2197">
                  <c:v>330981.51395516668</c:v>
                </c:pt>
                <c:pt idx="2198">
                  <c:v>367077.54439549992</c:v>
                </c:pt>
                <c:pt idx="2199">
                  <c:v>360114.49289783341</c:v>
                </c:pt>
                <c:pt idx="2200">
                  <c:v>333598.15654483333</c:v>
                </c:pt>
                <c:pt idx="2201">
                  <c:v>287033.21832500002</c:v>
                </c:pt>
                <c:pt idx="2202">
                  <c:v>300941.85473083344</c:v>
                </c:pt>
                <c:pt idx="2203">
                  <c:v>291335.33205016667</c:v>
                </c:pt>
                <c:pt idx="2204">
                  <c:v>301131.85047700023</c:v>
                </c:pt>
                <c:pt idx="2205">
                  <c:v>297793.40929100005</c:v>
                </c:pt>
                <c:pt idx="2206">
                  <c:v>285639.26132433326</c:v>
                </c:pt>
                <c:pt idx="2207">
                  <c:v>247009.94494766663</c:v>
                </c:pt>
                <c:pt idx="2208">
                  <c:v>312222.79890499997</c:v>
                </c:pt>
                <c:pt idx="2209">
                  <c:v>291542.45496766671</c:v>
                </c:pt>
                <c:pt idx="2210">
                  <c:v>251595.31180499995</c:v>
                </c:pt>
                <c:pt idx="2211">
                  <c:v>248444.62684033325</c:v>
                </c:pt>
                <c:pt idx="2212">
                  <c:v>240804.59322966667</c:v>
                </c:pt>
                <c:pt idx="2213">
                  <c:v>294668.21987900004</c:v>
                </c:pt>
                <c:pt idx="2214">
                  <c:v>270639.43346316664</c:v>
                </c:pt>
                <c:pt idx="2215">
                  <c:v>285872.31832366664</c:v>
                </c:pt>
                <c:pt idx="2216">
                  <c:v>263098.73591133329</c:v>
                </c:pt>
                <c:pt idx="2217">
                  <c:v>247414.83581433335</c:v>
                </c:pt>
                <c:pt idx="2218">
                  <c:v>212304.77230216665</c:v>
                </c:pt>
                <c:pt idx="2219">
                  <c:v>225776.24151616669</c:v>
                </c:pt>
                <c:pt idx="2220">
                  <c:v>330983.51608516666</c:v>
                </c:pt>
                <c:pt idx="2221">
                  <c:v>381022.37405116664</c:v>
                </c:pt>
                <c:pt idx="2222">
                  <c:v>382452.11903050006</c:v>
                </c:pt>
                <c:pt idx="2223">
                  <c:v>289793.81060999993</c:v>
                </c:pt>
                <c:pt idx="2224">
                  <c:v>237928.35676683331</c:v>
                </c:pt>
                <c:pt idx="2225">
                  <c:v>219848.47400933341</c:v>
                </c:pt>
                <c:pt idx="2226">
                  <c:v>227347.10352583334</c:v>
                </c:pt>
                <c:pt idx="2227">
                  <c:v>250978.52158233334</c:v>
                </c:pt>
                <c:pt idx="2228">
                  <c:v>311164.76605316671</c:v>
                </c:pt>
                <c:pt idx="2229">
                  <c:v>263859.37021183339</c:v>
                </c:pt>
                <c:pt idx="2230">
                  <c:v>271396.91434583336</c:v>
                </c:pt>
                <c:pt idx="2231">
                  <c:v>280275.75662216666</c:v>
                </c:pt>
                <c:pt idx="2232">
                  <c:v>256390.83043633329</c:v>
                </c:pt>
                <c:pt idx="2233">
                  <c:v>250861.30773483336</c:v>
                </c:pt>
                <c:pt idx="2234">
                  <c:v>266269.68878550001</c:v>
                </c:pt>
                <c:pt idx="2235">
                  <c:v>264047.21395216673</c:v>
                </c:pt>
                <c:pt idx="2236">
                  <c:v>239127.95057016666</c:v>
                </c:pt>
                <c:pt idx="2237">
                  <c:v>240640.66751649996</c:v>
                </c:pt>
                <c:pt idx="2238">
                  <c:v>307568.50020449993</c:v>
                </c:pt>
                <c:pt idx="2239">
                  <c:v>183921.65608399996</c:v>
                </c:pt>
                <c:pt idx="2240">
                  <c:v>218835.00410366667</c:v>
                </c:pt>
                <c:pt idx="2241">
                  <c:v>268991.27708950004</c:v>
                </c:pt>
                <c:pt idx="2242">
                  <c:v>206461.23069216663</c:v>
                </c:pt>
                <c:pt idx="2243">
                  <c:v>278012.3191341667</c:v>
                </c:pt>
                <c:pt idx="2244">
                  <c:v>268612.37975133333</c:v>
                </c:pt>
                <c:pt idx="2245">
                  <c:v>275983.48670050007</c:v>
                </c:pt>
                <c:pt idx="2246">
                  <c:v>238703.79851200001</c:v>
                </c:pt>
                <c:pt idx="2247">
                  <c:v>222134.06895216671</c:v>
                </c:pt>
                <c:pt idx="2248">
                  <c:v>181856.83345650003</c:v>
                </c:pt>
                <c:pt idx="2249">
                  <c:v>226037.04589100005</c:v>
                </c:pt>
                <c:pt idx="2250">
                  <c:v>264488.72111733333</c:v>
                </c:pt>
                <c:pt idx="2251">
                  <c:v>294231.56004766678</c:v>
                </c:pt>
                <c:pt idx="2252">
                  <c:v>231737.31732183334</c:v>
                </c:pt>
                <c:pt idx="2253">
                  <c:v>238741.018557</c:v>
                </c:pt>
                <c:pt idx="2254">
                  <c:v>311915.65820849995</c:v>
                </c:pt>
                <c:pt idx="2255">
                  <c:v>228419.69995266665</c:v>
                </c:pt>
                <c:pt idx="2256">
                  <c:v>198467.13302249997</c:v>
                </c:pt>
                <c:pt idx="2257">
                  <c:v>209298.24368699995</c:v>
                </c:pt>
                <c:pt idx="2258">
                  <c:v>268838.65044366667</c:v>
                </c:pt>
                <c:pt idx="2259">
                  <c:v>166060.25194200006</c:v>
                </c:pt>
                <c:pt idx="2260">
                  <c:v>182421.29020066667</c:v>
                </c:pt>
                <c:pt idx="2261">
                  <c:v>222338.79437916671</c:v>
                </c:pt>
                <c:pt idx="2262">
                  <c:v>198574.67367950003</c:v>
                </c:pt>
                <c:pt idx="2263">
                  <c:v>143500.75016466665</c:v>
                </c:pt>
                <c:pt idx="2264">
                  <c:v>134314.00275983333</c:v>
                </c:pt>
                <c:pt idx="2265">
                  <c:v>271679.96507649991</c:v>
                </c:pt>
                <c:pt idx="2266">
                  <c:v>279507.77649683336</c:v>
                </c:pt>
                <c:pt idx="2267">
                  <c:v>316656.58777099987</c:v>
                </c:pt>
                <c:pt idx="2268">
                  <c:v>285037.47253249999</c:v>
                </c:pt>
                <c:pt idx="2269">
                  <c:v>287499.24189766671</c:v>
                </c:pt>
                <c:pt idx="2270">
                  <c:v>214308.46400300003</c:v>
                </c:pt>
                <c:pt idx="2271">
                  <c:v>248620.96139600003</c:v>
                </c:pt>
                <c:pt idx="2272">
                  <c:v>238742.23781683334</c:v>
                </c:pt>
                <c:pt idx="2273">
                  <c:v>223623.97028466669</c:v>
                </c:pt>
                <c:pt idx="2274">
                  <c:v>198108.78866699999</c:v>
                </c:pt>
                <c:pt idx="2275">
                  <c:v>260182.64617583333</c:v>
                </c:pt>
                <c:pt idx="2276">
                  <c:v>279971.61931466666</c:v>
                </c:pt>
                <c:pt idx="2277">
                  <c:v>195939.22430183337</c:v>
                </c:pt>
                <c:pt idx="2278">
                  <c:v>142207.56224583331</c:v>
                </c:pt>
                <c:pt idx="2279">
                  <c:v>164698.47591800001</c:v>
                </c:pt>
                <c:pt idx="2280">
                  <c:v>217033.18019083329</c:v>
                </c:pt>
                <c:pt idx="2281">
                  <c:v>245847.15499599988</c:v>
                </c:pt>
                <c:pt idx="2282">
                  <c:v>410353.38265000004</c:v>
                </c:pt>
                <c:pt idx="2283">
                  <c:v>329943.01853583334</c:v>
                </c:pt>
                <c:pt idx="2284">
                  <c:v>166509.11448449997</c:v>
                </c:pt>
                <c:pt idx="2285">
                  <c:v>267476.95901183336</c:v>
                </c:pt>
                <c:pt idx="2286">
                  <c:v>344432.49438550003</c:v>
                </c:pt>
                <c:pt idx="2287">
                  <c:v>384959.72042750008</c:v>
                </c:pt>
                <c:pt idx="2288">
                  <c:v>379479.08009083342</c:v>
                </c:pt>
                <c:pt idx="2289">
                  <c:v>335044.23085033335</c:v>
                </c:pt>
                <c:pt idx="2290">
                  <c:v>299143.27051400003</c:v>
                </c:pt>
                <c:pt idx="2291">
                  <c:v>347310.43613716657</c:v>
                </c:pt>
                <c:pt idx="2292">
                  <c:v>333779.58122933336</c:v>
                </c:pt>
                <c:pt idx="2293">
                  <c:v>341232.6550449999</c:v>
                </c:pt>
                <c:pt idx="2294">
                  <c:v>300109.16689433332</c:v>
                </c:pt>
                <c:pt idx="2295">
                  <c:v>160523.0334086667</c:v>
                </c:pt>
                <c:pt idx="2296">
                  <c:v>310138.5810508334</c:v>
                </c:pt>
                <c:pt idx="2297">
                  <c:v>353729.30358349998</c:v>
                </c:pt>
                <c:pt idx="2298">
                  <c:v>225472.608718</c:v>
                </c:pt>
                <c:pt idx="2299">
                  <c:v>133789.50816283337</c:v>
                </c:pt>
                <c:pt idx="2300">
                  <c:v>187659.90622949999</c:v>
                </c:pt>
                <c:pt idx="2301">
                  <c:v>283237.47225550003</c:v>
                </c:pt>
                <c:pt idx="2302">
                  <c:v>310285.97524900001</c:v>
                </c:pt>
                <c:pt idx="2303">
                  <c:v>233765.9796036667</c:v>
                </c:pt>
                <c:pt idx="2304">
                  <c:v>213348.40036566669</c:v>
                </c:pt>
                <c:pt idx="2305">
                  <c:v>345391.58468866663</c:v>
                </c:pt>
                <c:pt idx="2306">
                  <c:v>288359.40849283332</c:v>
                </c:pt>
                <c:pt idx="2307">
                  <c:v>295632.96455149999</c:v>
                </c:pt>
                <c:pt idx="2308">
                  <c:v>245671.33896050003</c:v>
                </c:pt>
                <c:pt idx="2309">
                  <c:v>196780.46509933338</c:v>
                </c:pt>
                <c:pt idx="2310">
                  <c:v>254885.81442616667</c:v>
                </c:pt>
                <c:pt idx="2311">
                  <c:v>248123.02642116672</c:v>
                </c:pt>
                <c:pt idx="2312">
                  <c:v>169959.7853895</c:v>
                </c:pt>
                <c:pt idx="2313">
                  <c:v>157656.32147066665</c:v>
                </c:pt>
                <c:pt idx="2314">
                  <c:v>177093.84024083335</c:v>
                </c:pt>
                <c:pt idx="2315">
                  <c:v>271522.48106083332</c:v>
                </c:pt>
                <c:pt idx="2316">
                  <c:v>285705.32079966663</c:v>
                </c:pt>
                <c:pt idx="2317">
                  <c:v>254800.45820550004</c:v>
                </c:pt>
                <c:pt idx="2318">
                  <c:v>213759.67689666673</c:v>
                </c:pt>
                <c:pt idx="2319">
                  <c:v>272865.3740838333</c:v>
                </c:pt>
                <c:pt idx="2320">
                  <c:v>324453.77355400001</c:v>
                </c:pt>
                <c:pt idx="2321">
                  <c:v>206324.900934</c:v>
                </c:pt>
                <c:pt idx="2322">
                  <c:v>256155.12790649995</c:v>
                </c:pt>
                <c:pt idx="2323">
                  <c:v>279162.52451600006</c:v>
                </c:pt>
                <c:pt idx="2324">
                  <c:v>149440.37854499999</c:v>
                </c:pt>
                <c:pt idx="2325">
                  <c:v>235056.26551199998</c:v>
                </c:pt>
                <c:pt idx="2326">
                  <c:v>196034.6467548334</c:v>
                </c:pt>
                <c:pt idx="2327">
                  <c:v>250777.87252266661</c:v>
                </c:pt>
                <c:pt idx="2328">
                  <c:v>384653.08421499992</c:v>
                </c:pt>
                <c:pt idx="2329">
                  <c:v>398052.20472350012</c:v>
                </c:pt>
                <c:pt idx="2330">
                  <c:v>263957.30389533332</c:v>
                </c:pt>
                <c:pt idx="2331">
                  <c:v>243875.89814116663</c:v>
                </c:pt>
                <c:pt idx="2332">
                  <c:v>250470.41437466667</c:v>
                </c:pt>
                <c:pt idx="2333">
                  <c:v>285076.45342850004</c:v>
                </c:pt>
                <c:pt idx="2334">
                  <c:v>356835.23531683342</c:v>
                </c:pt>
                <c:pt idx="2335">
                  <c:v>268369.95814200002</c:v>
                </c:pt>
                <c:pt idx="2336">
                  <c:v>258783.8306776667</c:v>
                </c:pt>
                <c:pt idx="2337">
                  <c:v>305568.00860316667</c:v>
                </c:pt>
                <c:pt idx="2338">
                  <c:v>334170.26773700002</c:v>
                </c:pt>
                <c:pt idx="2339">
                  <c:v>317266.62067900004</c:v>
                </c:pt>
                <c:pt idx="2340">
                  <c:v>217473.5384381667</c:v>
                </c:pt>
                <c:pt idx="2341">
                  <c:v>243141.61202166663</c:v>
                </c:pt>
                <c:pt idx="2342">
                  <c:v>358741.59523133328</c:v>
                </c:pt>
                <c:pt idx="2343">
                  <c:v>368706.4203686667</c:v>
                </c:pt>
                <c:pt idx="2344">
                  <c:v>384914.0814508333</c:v>
                </c:pt>
                <c:pt idx="2345">
                  <c:v>392802.18396216678</c:v>
                </c:pt>
                <c:pt idx="2346">
                  <c:v>417179.79971366667</c:v>
                </c:pt>
                <c:pt idx="2347">
                  <c:v>388796.85557583335</c:v>
                </c:pt>
                <c:pt idx="2348">
                  <c:v>347930.64929166663</c:v>
                </c:pt>
                <c:pt idx="2349">
                  <c:v>266341.37190599996</c:v>
                </c:pt>
                <c:pt idx="2350">
                  <c:v>201225.72907100004</c:v>
                </c:pt>
                <c:pt idx="2351">
                  <c:v>191567.97720266672</c:v>
                </c:pt>
                <c:pt idx="2352">
                  <c:v>234564.11271666668</c:v>
                </c:pt>
                <c:pt idx="2353">
                  <c:v>336689.29347016662</c:v>
                </c:pt>
                <c:pt idx="2354">
                  <c:v>322547.70523166668</c:v>
                </c:pt>
                <c:pt idx="2355">
                  <c:v>261689.08657016663</c:v>
                </c:pt>
                <c:pt idx="2356">
                  <c:v>243207.14925533338</c:v>
                </c:pt>
                <c:pt idx="2357">
                  <c:v>346687.20802016678</c:v>
                </c:pt>
                <c:pt idx="2358">
                  <c:v>362476.27886166662</c:v>
                </c:pt>
                <c:pt idx="2359">
                  <c:v>290432.44981083344</c:v>
                </c:pt>
                <c:pt idx="2360">
                  <c:v>334881.83447266667</c:v>
                </c:pt>
                <c:pt idx="2361">
                  <c:v>363401.33390949998</c:v>
                </c:pt>
                <c:pt idx="2362">
                  <c:v>393309.66182483325</c:v>
                </c:pt>
                <c:pt idx="2363">
                  <c:v>297137.9587706665</c:v>
                </c:pt>
                <c:pt idx="2364">
                  <c:v>285242.97467249999</c:v>
                </c:pt>
                <c:pt idx="2365">
                  <c:v>399021.49463716673</c:v>
                </c:pt>
                <c:pt idx="2366">
                  <c:v>368236.48429583345</c:v>
                </c:pt>
                <c:pt idx="2367">
                  <c:v>352178.13867216668</c:v>
                </c:pt>
                <c:pt idx="2368">
                  <c:v>232765.34456549998</c:v>
                </c:pt>
                <c:pt idx="2369">
                  <c:v>199725.15390416671</c:v>
                </c:pt>
                <c:pt idx="2370">
                  <c:v>271666.54426699993</c:v>
                </c:pt>
                <c:pt idx="2371">
                  <c:v>360988.77001066651</c:v>
                </c:pt>
                <c:pt idx="2372">
                  <c:v>334768.2774136666</c:v>
                </c:pt>
                <c:pt idx="2373">
                  <c:v>300022.63163833338</c:v>
                </c:pt>
                <c:pt idx="2374">
                  <c:v>243557.02356500013</c:v>
                </c:pt>
                <c:pt idx="2375">
                  <c:v>228852.08098250008</c:v>
                </c:pt>
                <c:pt idx="2376">
                  <c:v>256116.7817168333</c:v>
                </c:pt>
                <c:pt idx="2377">
                  <c:v>289698.90366016672</c:v>
                </c:pt>
                <c:pt idx="2378">
                  <c:v>299906.84828916664</c:v>
                </c:pt>
                <c:pt idx="2379">
                  <c:v>289395.24687799998</c:v>
                </c:pt>
                <c:pt idx="2380">
                  <c:v>293393.34858933336</c:v>
                </c:pt>
                <c:pt idx="2381">
                  <c:v>328302.83780033322</c:v>
                </c:pt>
                <c:pt idx="2382">
                  <c:v>345347.71187433321</c:v>
                </c:pt>
                <c:pt idx="2383">
                  <c:v>305966.46708083339</c:v>
                </c:pt>
                <c:pt idx="2384">
                  <c:v>348366.41567966668</c:v>
                </c:pt>
                <c:pt idx="2385">
                  <c:v>332870.31970116671</c:v>
                </c:pt>
                <c:pt idx="2386">
                  <c:v>278378.83963916672</c:v>
                </c:pt>
                <c:pt idx="2387">
                  <c:v>293022.74255666661</c:v>
                </c:pt>
                <c:pt idx="2388">
                  <c:v>416152.01059949998</c:v>
                </c:pt>
                <c:pt idx="2389">
                  <c:v>279242.20494616672</c:v>
                </c:pt>
                <c:pt idx="2390">
                  <c:v>399886.1768565001</c:v>
                </c:pt>
                <c:pt idx="2391">
                  <c:v>454221.24240699998</c:v>
                </c:pt>
                <c:pt idx="2392">
                  <c:v>431199.56708249985</c:v>
                </c:pt>
                <c:pt idx="2393">
                  <c:v>333983.62277999992</c:v>
                </c:pt>
                <c:pt idx="2394">
                  <c:v>374103.83575616666</c:v>
                </c:pt>
                <c:pt idx="2395">
                  <c:v>259248.068291</c:v>
                </c:pt>
                <c:pt idx="2396">
                  <c:v>196652.7430236667</c:v>
                </c:pt>
                <c:pt idx="2397">
                  <c:v>230148.66213066661</c:v>
                </c:pt>
                <c:pt idx="2398">
                  <c:v>295842.12112633337</c:v>
                </c:pt>
                <c:pt idx="2399">
                  <c:v>263982.69294300006</c:v>
                </c:pt>
                <c:pt idx="2400">
                  <c:v>237308.84028233337</c:v>
                </c:pt>
                <c:pt idx="2401">
                  <c:v>293066.88347233343</c:v>
                </c:pt>
                <c:pt idx="2402">
                  <c:v>305940.95289016666</c:v>
                </c:pt>
                <c:pt idx="2403">
                  <c:v>313123.81776200002</c:v>
                </c:pt>
                <c:pt idx="2404">
                  <c:v>368412.46405699995</c:v>
                </c:pt>
                <c:pt idx="2405">
                  <c:v>301071.10715583339</c:v>
                </c:pt>
                <c:pt idx="2406">
                  <c:v>267495.54305366671</c:v>
                </c:pt>
                <c:pt idx="2407">
                  <c:v>279143.08634900016</c:v>
                </c:pt>
                <c:pt idx="2408">
                  <c:v>344410.59393933334</c:v>
                </c:pt>
                <c:pt idx="2409">
                  <c:v>341536.81978000014</c:v>
                </c:pt>
                <c:pt idx="2410">
                  <c:v>299186.09543900006</c:v>
                </c:pt>
                <c:pt idx="2411">
                  <c:v>300757.95425950002</c:v>
                </c:pt>
                <c:pt idx="2412">
                  <c:v>290370.89583766682</c:v>
                </c:pt>
                <c:pt idx="2413">
                  <c:v>252219.22762949998</c:v>
                </c:pt>
                <c:pt idx="2414">
                  <c:v>289207.93039566668</c:v>
                </c:pt>
                <c:pt idx="2415">
                  <c:v>369069.52537133329</c:v>
                </c:pt>
                <c:pt idx="2416">
                  <c:v>322817.73704333347</c:v>
                </c:pt>
                <c:pt idx="2417">
                  <c:v>293755.64849833329</c:v>
                </c:pt>
                <c:pt idx="2418">
                  <c:v>406196.65502549993</c:v>
                </c:pt>
                <c:pt idx="2419">
                  <c:v>295240.70519933332</c:v>
                </c:pt>
                <c:pt idx="2420">
                  <c:v>263565.35242749989</c:v>
                </c:pt>
                <c:pt idx="2421">
                  <c:v>289787.93590583326</c:v>
                </c:pt>
                <c:pt idx="2422">
                  <c:v>278891.3567968334</c:v>
                </c:pt>
                <c:pt idx="2423">
                  <c:v>295899.14887133316</c:v>
                </c:pt>
                <c:pt idx="2424">
                  <c:v>299751.21578866657</c:v>
                </c:pt>
                <c:pt idx="2425">
                  <c:v>233932.85033666668</c:v>
                </c:pt>
                <c:pt idx="2426">
                  <c:v>216808.30073899997</c:v>
                </c:pt>
                <c:pt idx="2427">
                  <c:v>316723.55359949986</c:v>
                </c:pt>
                <c:pt idx="2428">
                  <c:v>360638.69400449994</c:v>
                </c:pt>
                <c:pt idx="2429">
                  <c:v>248299.79335400002</c:v>
                </c:pt>
                <c:pt idx="2430">
                  <c:v>310683.92310183332</c:v>
                </c:pt>
                <c:pt idx="2431">
                  <c:v>411018.85411699995</c:v>
                </c:pt>
                <c:pt idx="2432">
                  <c:v>467716.09006033343</c:v>
                </c:pt>
                <c:pt idx="2433">
                  <c:v>366715.29938699992</c:v>
                </c:pt>
                <c:pt idx="2434">
                  <c:v>364455.12877933332</c:v>
                </c:pt>
                <c:pt idx="2435">
                  <c:v>365992.0543806667</c:v>
                </c:pt>
                <c:pt idx="2436">
                  <c:v>386095.44352816668</c:v>
                </c:pt>
                <c:pt idx="2437">
                  <c:v>446264.81304733345</c:v>
                </c:pt>
                <c:pt idx="2438">
                  <c:v>352563.96683316655</c:v>
                </c:pt>
                <c:pt idx="2439">
                  <c:v>294714.95348133339</c:v>
                </c:pt>
                <c:pt idx="2440">
                  <c:v>318424.90395883343</c:v>
                </c:pt>
                <c:pt idx="2441">
                  <c:v>316402.41593483335</c:v>
                </c:pt>
                <c:pt idx="2442">
                  <c:v>327039.19579066662</c:v>
                </c:pt>
                <c:pt idx="2443">
                  <c:v>354594.88658983324</c:v>
                </c:pt>
                <c:pt idx="2444">
                  <c:v>439525.99206283339</c:v>
                </c:pt>
                <c:pt idx="2445">
                  <c:v>413263.16501700011</c:v>
                </c:pt>
                <c:pt idx="2446">
                  <c:v>293670.70833966671</c:v>
                </c:pt>
                <c:pt idx="2447">
                  <c:v>334134.55114450003</c:v>
                </c:pt>
                <c:pt idx="2448">
                  <c:v>323642.38052633347</c:v>
                </c:pt>
                <c:pt idx="2449">
                  <c:v>411998.73233266658</c:v>
                </c:pt>
                <c:pt idx="2450">
                  <c:v>379083.75713549985</c:v>
                </c:pt>
                <c:pt idx="2451">
                  <c:v>361865.12919200014</c:v>
                </c:pt>
                <c:pt idx="2452">
                  <c:v>311012.92873033334</c:v>
                </c:pt>
                <c:pt idx="2453">
                  <c:v>365838.70353783318</c:v>
                </c:pt>
                <c:pt idx="2454">
                  <c:v>392677.69432499999</c:v>
                </c:pt>
                <c:pt idx="2455">
                  <c:v>446716.42174100009</c:v>
                </c:pt>
                <c:pt idx="2456">
                  <c:v>505491.74801799998</c:v>
                </c:pt>
                <c:pt idx="2457">
                  <c:v>449235.91757233354</c:v>
                </c:pt>
                <c:pt idx="2458">
                  <c:v>346428.78908216662</c:v>
                </c:pt>
                <c:pt idx="2459">
                  <c:v>300244.61304916668</c:v>
                </c:pt>
                <c:pt idx="2460">
                  <c:v>355149.50192283321</c:v>
                </c:pt>
                <c:pt idx="2461">
                  <c:v>404014.91893299995</c:v>
                </c:pt>
                <c:pt idx="2462">
                  <c:v>333467.72656349995</c:v>
                </c:pt>
                <c:pt idx="2463">
                  <c:v>370059.97370616673</c:v>
                </c:pt>
                <c:pt idx="2464">
                  <c:v>357800.07346766675</c:v>
                </c:pt>
                <c:pt idx="2465">
                  <c:v>321896.08766233322</c:v>
                </c:pt>
                <c:pt idx="2466">
                  <c:v>331184.53430983337</c:v>
                </c:pt>
                <c:pt idx="2467">
                  <c:v>363393.88849100011</c:v>
                </c:pt>
                <c:pt idx="2468">
                  <c:v>352365.41550800001</c:v>
                </c:pt>
                <c:pt idx="2469">
                  <c:v>396696.35643500008</c:v>
                </c:pt>
                <c:pt idx="2470">
                  <c:v>448267.06134766672</c:v>
                </c:pt>
                <c:pt idx="2471">
                  <c:v>376457.36161799997</c:v>
                </c:pt>
                <c:pt idx="2472">
                  <c:v>397709.58332083322</c:v>
                </c:pt>
                <c:pt idx="2473">
                  <c:v>455933.4931785001</c:v>
                </c:pt>
                <c:pt idx="2474">
                  <c:v>372748.53401466669</c:v>
                </c:pt>
                <c:pt idx="2475">
                  <c:v>371092.12397499999</c:v>
                </c:pt>
                <c:pt idx="2476">
                  <c:v>371358.97641133337</c:v>
                </c:pt>
                <c:pt idx="2477">
                  <c:v>448953.62634666666</c:v>
                </c:pt>
                <c:pt idx="2478">
                  <c:v>443686.14128366666</c:v>
                </c:pt>
                <c:pt idx="2479">
                  <c:v>476923.60107800015</c:v>
                </c:pt>
                <c:pt idx="2480">
                  <c:v>443158.23175983335</c:v>
                </c:pt>
                <c:pt idx="2481">
                  <c:v>424524.20528299984</c:v>
                </c:pt>
                <c:pt idx="2482">
                  <c:v>430036.27981566655</c:v>
                </c:pt>
                <c:pt idx="2483">
                  <c:v>436241.56032416678</c:v>
                </c:pt>
                <c:pt idx="2484">
                  <c:v>450999.29083533323</c:v>
                </c:pt>
                <c:pt idx="2485">
                  <c:v>439263.13858833333</c:v>
                </c:pt>
                <c:pt idx="2486">
                  <c:v>366442.37901466672</c:v>
                </c:pt>
                <c:pt idx="2487">
                  <c:v>302133.83289116662</c:v>
                </c:pt>
                <c:pt idx="2488">
                  <c:v>309860.70498766674</c:v>
                </c:pt>
                <c:pt idx="2489">
                  <c:v>289206.42489383335</c:v>
                </c:pt>
                <c:pt idx="2490">
                  <c:v>313599.79842983332</c:v>
                </c:pt>
                <c:pt idx="2491">
                  <c:v>371285.0595118333</c:v>
                </c:pt>
                <c:pt idx="2492">
                  <c:v>463098.7986568333</c:v>
                </c:pt>
                <c:pt idx="2493">
                  <c:v>433370.35442550021</c:v>
                </c:pt>
                <c:pt idx="2494">
                  <c:v>363263.95418200002</c:v>
                </c:pt>
                <c:pt idx="2495">
                  <c:v>367920.56209916674</c:v>
                </c:pt>
                <c:pt idx="2496">
                  <c:v>371811.45893916674</c:v>
                </c:pt>
                <c:pt idx="2497">
                  <c:v>383367.93771883333</c:v>
                </c:pt>
                <c:pt idx="2498">
                  <c:v>400659.648009</c:v>
                </c:pt>
                <c:pt idx="2499">
                  <c:v>405820.61192083335</c:v>
                </c:pt>
                <c:pt idx="2500">
                  <c:v>423718.96598699997</c:v>
                </c:pt>
                <c:pt idx="2501">
                  <c:v>373168.8075848333</c:v>
                </c:pt>
                <c:pt idx="2502">
                  <c:v>428988.94727499993</c:v>
                </c:pt>
                <c:pt idx="2503">
                  <c:v>399814.86405450007</c:v>
                </c:pt>
                <c:pt idx="2504">
                  <c:v>383105.77865716658</c:v>
                </c:pt>
                <c:pt idx="2505">
                  <c:v>416054.55054666655</c:v>
                </c:pt>
                <c:pt idx="2506">
                  <c:v>416838.56530616671</c:v>
                </c:pt>
                <c:pt idx="2507">
                  <c:v>342234.30617950001</c:v>
                </c:pt>
                <c:pt idx="2508">
                  <c:v>333374.751743</c:v>
                </c:pt>
                <c:pt idx="2509">
                  <c:v>354963.21347533324</c:v>
                </c:pt>
                <c:pt idx="2510">
                  <c:v>396834.15485400002</c:v>
                </c:pt>
                <c:pt idx="2511">
                  <c:v>423288.9452773332</c:v>
                </c:pt>
                <c:pt idx="2512">
                  <c:v>337697.57085333334</c:v>
                </c:pt>
                <c:pt idx="2513">
                  <c:v>428692.91604416654</c:v>
                </c:pt>
                <c:pt idx="2514">
                  <c:v>372004.14111516665</c:v>
                </c:pt>
                <c:pt idx="2515">
                  <c:v>414119.41487866681</c:v>
                </c:pt>
                <c:pt idx="2516">
                  <c:v>401753.85378616664</c:v>
                </c:pt>
                <c:pt idx="2517">
                  <c:v>400764.38774383336</c:v>
                </c:pt>
                <c:pt idx="2518">
                  <c:v>356984.2582814999</c:v>
                </c:pt>
                <c:pt idx="2519">
                  <c:v>349331.50456899992</c:v>
                </c:pt>
                <c:pt idx="2520">
                  <c:v>323423.28827966674</c:v>
                </c:pt>
                <c:pt idx="2521">
                  <c:v>394039.882988</c:v>
                </c:pt>
                <c:pt idx="2522">
                  <c:v>381854.59706549993</c:v>
                </c:pt>
                <c:pt idx="2523">
                  <c:v>354329.55135916662</c:v>
                </c:pt>
                <c:pt idx="2524">
                  <c:v>374194.61867316661</c:v>
                </c:pt>
                <c:pt idx="2525">
                  <c:v>242140.00935133337</c:v>
                </c:pt>
                <c:pt idx="2526">
                  <c:v>292889.469377</c:v>
                </c:pt>
                <c:pt idx="2527">
                  <c:v>320792.7615346667</c:v>
                </c:pt>
                <c:pt idx="2528">
                  <c:v>352514.75690300006</c:v>
                </c:pt>
                <c:pt idx="2529">
                  <c:v>418784.41815899988</c:v>
                </c:pt>
                <c:pt idx="2530">
                  <c:v>468838.19796583342</c:v>
                </c:pt>
                <c:pt idx="2531">
                  <c:v>394510.06530683342</c:v>
                </c:pt>
                <c:pt idx="2532">
                  <c:v>348490.03972483322</c:v>
                </c:pt>
                <c:pt idx="2533">
                  <c:v>386260.18021200015</c:v>
                </c:pt>
                <c:pt idx="2534">
                  <c:v>399632.37366500008</c:v>
                </c:pt>
                <c:pt idx="2535">
                  <c:v>415847.26565899997</c:v>
                </c:pt>
                <c:pt idx="2536">
                  <c:v>314567.00604566658</c:v>
                </c:pt>
                <c:pt idx="2537">
                  <c:v>385851.96990716673</c:v>
                </c:pt>
                <c:pt idx="2538">
                  <c:v>439805.62223283347</c:v>
                </c:pt>
                <c:pt idx="2539">
                  <c:v>425297.50083900004</c:v>
                </c:pt>
                <c:pt idx="2540">
                  <c:v>411891.27815233322</c:v>
                </c:pt>
                <c:pt idx="2541">
                  <c:v>369950.24339550006</c:v>
                </c:pt>
                <c:pt idx="2542">
                  <c:v>359766.01022950001</c:v>
                </c:pt>
                <c:pt idx="2543">
                  <c:v>395500.60598049994</c:v>
                </c:pt>
                <c:pt idx="2544">
                  <c:v>426109.00583650009</c:v>
                </c:pt>
                <c:pt idx="2545">
                  <c:v>359035.02499849995</c:v>
                </c:pt>
                <c:pt idx="2546">
                  <c:v>351862.88059900003</c:v>
                </c:pt>
                <c:pt idx="2547">
                  <c:v>359479.94463916658</c:v>
                </c:pt>
                <c:pt idx="2548">
                  <c:v>437964.89014616684</c:v>
                </c:pt>
                <c:pt idx="2549">
                  <c:v>413138.2541743333</c:v>
                </c:pt>
                <c:pt idx="2550">
                  <c:v>433502.58458816644</c:v>
                </c:pt>
                <c:pt idx="2551">
                  <c:v>492952.6150605001</c:v>
                </c:pt>
                <c:pt idx="2552">
                  <c:v>358995.90847366658</c:v>
                </c:pt>
                <c:pt idx="2553">
                  <c:v>381535.6226399999</c:v>
                </c:pt>
                <c:pt idx="2554">
                  <c:v>347689.10498516681</c:v>
                </c:pt>
                <c:pt idx="2555">
                  <c:v>323492.04276033334</c:v>
                </c:pt>
                <c:pt idx="2556">
                  <c:v>386721.94770083338</c:v>
                </c:pt>
                <c:pt idx="2557">
                  <c:v>334628.24623933336</c:v>
                </c:pt>
                <c:pt idx="2558">
                  <c:v>400186.79645433329</c:v>
                </c:pt>
                <c:pt idx="2559">
                  <c:v>335981.1985388333</c:v>
                </c:pt>
                <c:pt idx="2560">
                  <c:v>402301.30823283334</c:v>
                </c:pt>
                <c:pt idx="2561">
                  <c:v>476070.07335516665</c:v>
                </c:pt>
                <c:pt idx="2562">
                  <c:v>475150.82295816665</c:v>
                </c:pt>
                <c:pt idx="2563">
                  <c:v>389360.13412883325</c:v>
                </c:pt>
                <c:pt idx="2564">
                  <c:v>322267.7528963334</c:v>
                </c:pt>
                <c:pt idx="2565">
                  <c:v>283339.23159433343</c:v>
                </c:pt>
                <c:pt idx="2566">
                  <c:v>282803.86219233338</c:v>
                </c:pt>
                <c:pt idx="2567">
                  <c:v>293064.66131616669</c:v>
                </c:pt>
                <c:pt idx="2568">
                  <c:v>314386.05226550001</c:v>
                </c:pt>
                <c:pt idx="2569">
                  <c:v>300808.50477450003</c:v>
                </c:pt>
                <c:pt idx="2570">
                  <c:v>286714.69067683327</c:v>
                </c:pt>
                <c:pt idx="2571">
                  <c:v>437224.85384666664</c:v>
                </c:pt>
                <c:pt idx="2572">
                  <c:v>341762.94691850006</c:v>
                </c:pt>
                <c:pt idx="2573">
                  <c:v>430570.68055849994</c:v>
                </c:pt>
                <c:pt idx="2574">
                  <c:v>350611.57967783324</c:v>
                </c:pt>
                <c:pt idx="2575">
                  <c:v>419075.29775983345</c:v>
                </c:pt>
                <c:pt idx="2576">
                  <c:v>282901.43940116663</c:v>
                </c:pt>
                <c:pt idx="2577">
                  <c:v>248553.46204850002</c:v>
                </c:pt>
                <c:pt idx="2578">
                  <c:v>269431.24312500004</c:v>
                </c:pt>
                <c:pt idx="2579">
                  <c:v>317309.61443333334</c:v>
                </c:pt>
                <c:pt idx="2580">
                  <c:v>335703.32982800005</c:v>
                </c:pt>
                <c:pt idx="2581">
                  <c:v>254279.77871483332</c:v>
                </c:pt>
                <c:pt idx="2582">
                  <c:v>195298.13788750002</c:v>
                </c:pt>
                <c:pt idx="2583">
                  <c:v>194436.52259883334</c:v>
                </c:pt>
                <c:pt idx="2584">
                  <c:v>290987.98122283333</c:v>
                </c:pt>
                <c:pt idx="2585">
                  <c:v>321087.9904769999</c:v>
                </c:pt>
                <c:pt idx="2586">
                  <c:v>325955.68799650006</c:v>
                </c:pt>
                <c:pt idx="2587">
                  <c:v>265228.87142683333</c:v>
                </c:pt>
                <c:pt idx="2588">
                  <c:v>285078.87914316665</c:v>
                </c:pt>
                <c:pt idx="2589">
                  <c:v>287101.07068016671</c:v>
                </c:pt>
                <c:pt idx="2590">
                  <c:v>266876.39493366663</c:v>
                </c:pt>
                <c:pt idx="2591">
                  <c:v>282940.75664350006</c:v>
                </c:pt>
                <c:pt idx="2592">
                  <c:v>288631.47730200004</c:v>
                </c:pt>
                <c:pt idx="2593">
                  <c:v>300812.79319049994</c:v>
                </c:pt>
                <c:pt idx="2594">
                  <c:v>426116.26677200006</c:v>
                </c:pt>
                <c:pt idx="2595">
                  <c:v>385403.41321449989</c:v>
                </c:pt>
                <c:pt idx="2596">
                  <c:v>317868.99103366665</c:v>
                </c:pt>
                <c:pt idx="2597">
                  <c:v>319141.42037516664</c:v>
                </c:pt>
                <c:pt idx="2598">
                  <c:v>351522.00937966665</c:v>
                </c:pt>
                <c:pt idx="2599">
                  <c:v>279738.38740799995</c:v>
                </c:pt>
                <c:pt idx="2600">
                  <c:v>360084.2897555001</c:v>
                </c:pt>
                <c:pt idx="2601">
                  <c:v>347758.84046866663</c:v>
                </c:pt>
                <c:pt idx="2602">
                  <c:v>322466.74767750007</c:v>
                </c:pt>
                <c:pt idx="2603">
                  <c:v>270310.29781266669</c:v>
                </c:pt>
                <c:pt idx="2604">
                  <c:v>317717.34895200003</c:v>
                </c:pt>
                <c:pt idx="2605">
                  <c:v>309861.6193229999</c:v>
                </c:pt>
                <c:pt idx="2606">
                  <c:v>258712.09559200014</c:v>
                </c:pt>
                <c:pt idx="2607">
                  <c:v>265609.85529833339</c:v>
                </c:pt>
                <c:pt idx="2608">
                  <c:v>266327.79328766669</c:v>
                </c:pt>
                <c:pt idx="2609">
                  <c:v>288537.18161033344</c:v>
                </c:pt>
                <c:pt idx="2610">
                  <c:v>316119.94977216679</c:v>
                </c:pt>
                <c:pt idx="2611">
                  <c:v>298022.12313966663</c:v>
                </c:pt>
                <c:pt idx="2612">
                  <c:v>388281.84174200014</c:v>
                </c:pt>
                <c:pt idx="2613">
                  <c:v>362520.80638783326</c:v>
                </c:pt>
                <c:pt idx="2614">
                  <c:v>336000.97925766668</c:v>
                </c:pt>
                <c:pt idx="2615">
                  <c:v>182802.87576333334</c:v>
                </c:pt>
                <c:pt idx="2616">
                  <c:v>189783.93231749997</c:v>
                </c:pt>
                <c:pt idx="2617">
                  <c:v>191120.03971166667</c:v>
                </c:pt>
                <c:pt idx="2618">
                  <c:v>312913.04462233343</c:v>
                </c:pt>
                <c:pt idx="2619">
                  <c:v>422022.43366633327</c:v>
                </c:pt>
                <c:pt idx="2620">
                  <c:v>222241.04882066659</c:v>
                </c:pt>
                <c:pt idx="2621">
                  <c:v>313931.84188566654</c:v>
                </c:pt>
                <c:pt idx="2622">
                  <c:v>264287.79042833333</c:v>
                </c:pt>
                <c:pt idx="2623">
                  <c:v>311629.97515416669</c:v>
                </c:pt>
                <c:pt idx="2624">
                  <c:v>366050.95241550001</c:v>
                </c:pt>
                <c:pt idx="2625">
                  <c:v>302615.84138183325</c:v>
                </c:pt>
                <c:pt idx="2626">
                  <c:v>246443.65242549995</c:v>
                </c:pt>
                <c:pt idx="2627">
                  <c:v>290324.21598416666</c:v>
                </c:pt>
                <c:pt idx="2628">
                  <c:v>253090.51395233333</c:v>
                </c:pt>
                <c:pt idx="2629">
                  <c:v>256562.83976916669</c:v>
                </c:pt>
                <c:pt idx="2630">
                  <c:v>239618.43482333331</c:v>
                </c:pt>
                <c:pt idx="2631">
                  <c:v>277445.08386483334</c:v>
                </c:pt>
                <c:pt idx="2632">
                  <c:v>264091.18054683344</c:v>
                </c:pt>
                <c:pt idx="2633">
                  <c:v>244693.51684099989</c:v>
                </c:pt>
                <c:pt idx="2634">
                  <c:v>215198.70775016665</c:v>
                </c:pt>
                <c:pt idx="2635">
                  <c:v>230503.94867316668</c:v>
                </c:pt>
                <c:pt idx="2636">
                  <c:v>318651.24022683338</c:v>
                </c:pt>
                <c:pt idx="2637">
                  <c:v>370725.15676483343</c:v>
                </c:pt>
                <c:pt idx="2638">
                  <c:v>281291.38540133333</c:v>
                </c:pt>
                <c:pt idx="2639">
                  <c:v>241374.22843399999</c:v>
                </c:pt>
                <c:pt idx="2640">
                  <c:v>362443.78991466668</c:v>
                </c:pt>
                <c:pt idx="2641">
                  <c:v>380723.77738849988</c:v>
                </c:pt>
                <c:pt idx="2642">
                  <c:v>318308.48564283334</c:v>
                </c:pt>
                <c:pt idx="2643">
                  <c:v>323402.40692166664</c:v>
                </c:pt>
                <c:pt idx="2644">
                  <c:v>350073.90204066661</c:v>
                </c:pt>
                <c:pt idx="2645">
                  <c:v>369504.1893143332</c:v>
                </c:pt>
                <c:pt idx="2646">
                  <c:v>324628.78953516652</c:v>
                </c:pt>
                <c:pt idx="2647">
                  <c:v>385891.11850249988</c:v>
                </c:pt>
                <c:pt idx="2648">
                  <c:v>275453.48944850004</c:v>
                </c:pt>
                <c:pt idx="2649">
                  <c:v>217174.82731566668</c:v>
                </c:pt>
                <c:pt idx="2650">
                  <c:v>234374.92792033331</c:v>
                </c:pt>
                <c:pt idx="2651">
                  <c:v>315193.37862483325</c:v>
                </c:pt>
                <c:pt idx="2652">
                  <c:v>340896.17722749989</c:v>
                </c:pt>
                <c:pt idx="2653">
                  <c:v>333704.47285100003</c:v>
                </c:pt>
                <c:pt idx="2654">
                  <c:v>369230.80368549994</c:v>
                </c:pt>
                <c:pt idx="2655">
                  <c:v>369847.65439983341</c:v>
                </c:pt>
                <c:pt idx="2656">
                  <c:v>382787.43587300001</c:v>
                </c:pt>
                <c:pt idx="2657">
                  <c:v>302698.06881383335</c:v>
                </c:pt>
                <c:pt idx="2658">
                  <c:v>232465.35604366663</c:v>
                </c:pt>
                <c:pt idx="2659">
                  <c:v>326122.1902285</c:v>
                </c:pt>
                <c:pt idx="2660">
                  <c:v>385938.37177833333</c:v>
                </c:pt>
                <c:pt idx="2661">
                  <c:v>371213.63729916658</c:v>
                </c:pt>
                <c:pt idx="2662">
                  <c:v>383730.01724116673</c:v>
                </c:pt>
                <c:pt idx="2663">
                  <c:v>427345.27166666678</c:v>
                </c:pt>
                <c:pt idx="2664">
                  <c:v>392947.91990616667</c:v>
                </c:pt>
                <c:pt idx="2665">
                  <c:v>380987.58752300002</c:v>
                </c:pt>
                <c:pt idx="2666">
                  <c:v>351693.9847495</c:v>
                </c:pt>
                <c:pt idx="2667">
                  <c:v>219346.25408600003</c:v>
                </c:pt>
                <c:pt idx="2668">
                  <c:v>274131.80467666662</c:v>
                </c:pt>
                <c:pt idx="2669">
                  <c:v>264386.31081349996</c:v>
                </c:pt>
                <c:pt idx="2670">
                  <c:v>331148.05335866677</c:v>
                </c:pt>
                <c:pt idx="2671">
                  <c:v>448428.55877916689</c:v>
                </c:pt>
                <c:pt idx="2672">
                  <c:v>462865.68294816674</c:v>
                </c:pt>
                <c:pt idx="2673">
                  <c:v>383743.86791883345</c:v>
                </c:pt>
                <c:pt idx="2674">
                  <c:v>262939.16156633332</c:v>
                </c:pt>
                <c:pt idx="2675">
                  <c:v>191969.76544099994</c:v>
                </c:pt>
                <c:pt idx="2676">
                  <c:v>332698.11004233343</c:v>
                </c:pt>
                <c:pt idx="2677">
                  <c:v>373537.40853550012</c:v>
                </c:pt>
                <c:pt idx="2678">
                  <c:v>261379.16297850001</c:v>
                </c:pt>
                <c:pt idx="2679">
                  <c:v>215883.03402966674</c:v>
                </c:pt>
                <c:pt idx="2680">
                  <c:v>158049.55881599998</c:v>
                </c:pt>
                <c:pt idx="2681">
                  <c:v>131592.76790733339</c:v>
                </c:pt>
                <c:pt idx="2682">
                  <c:v>296541.22496799997</c:v>
                </c:pt>
                <c:pt idx="2683">
                  <c:v>393888.93755333341</c:v>
                </c:pt>
                <c:pt idx="2684">
                  <c:v>445574.12374083349</c:v>
                </c:pt>
                <c:pt idx="2685">
                  <c:v>487496.28679849999</c:v>
                </c:pt>
                <c:pt idx="2686">
                  <c:v>426383.84384916665</c:v>
                </c:pt>
                <c:pt idx="2687">
                  <c:v>370495.16593333322</c:v>
                </c:pt>
                <c:pt idx="2688">
                  <c:v>291074.53110933333</c:v>
                </c:pt>
                <c:pt idx="2689">
                  <c:v>316744.75865950005</c:v>
                </c:pt>
                <c:pt idx="2690">
                  <c:v>430672.74880816671</c:v>
                </c:pt>
                <c:pt idx="2691">
                  <c:v>467452.90256916662</c:v>
                </c:pt>
                <c:pt idx="2692">
                  <c:v>330933.05965666677</c:v>
                </c:pt>
                <c:pt idx="2693">
                  <c:v>260185.1479816667</c:v>
                </c:pt>
                <c:pt idx="2694">
                  <c:v>272658.06009049999</c:v>
                </c:pt>
                <c:pt idx="2695">
                  <c:v>348254.66379966668</c:v>
                </c:pt>
                <c:pt idx="2696">
                  <c:v>313001.53806050005</c:v>
                </c:pt>
                <c:pt idx="2697">
                  <c:v>425664.63991249993</c:v>
                </c:pt>
                <c:pt idx="2698">
                  <c:v>264944.19150116661</c:v>
                </c:pt>
                <c:pt idx="2699">
                  <c:v>266082.07465966674</c:v>
                </c:pt>
                <c:pt idx="2700">
                  <c:v>269884.15015683335</c:v>
                </c:pt>
                <c:pt idx="2701">
                  <c:v>219500.21670866659</c:v>
                </c:pt>
                <c:pt idx="2702">
                  <c:v>243967.02934983338</c:v>
                </c:pt>
                <c:pt idx="2703">
                  <c:v>278340.6939975</c:v>
                </c:pt>
                <c:pt idx="2704">
                  <c:v>410162.79489066667</c:v>
                </c:pt>
                <c:pt idx="2705">
                  <c:v>361508.51808983326</c:v>
                </c:pt>
                <c:pt idx="2706">
                  <c:v>341166.44165199995</c:v>
                </c:pt>
                <c:pt idx="2707">
                  <c:v>399897.30014700018</c:v>
                </c:pt>
                <c:pt idx="2708">
                  <c:v>405903.19165350002</c:v>
                </c:pt>
                <c:pt idx="2709">
                  <c:v>267536.02283366665</c:v>
                </c:pt>
                <c:pt idx="2710">
                  <c:v>353815.44470216671</c:v>
                </c:pt>
                <c:pt idx="2711">
                  <c:v>457452.7906394999</c:v>
                </c:pt>
                <c:pt idx="2712">
                  <c:v>442263.70237616688</c:v>
                </c:pt>
                <c:pt idx="2713">
                  <c:v>279239.44568766677</c:v>
                </c:pt>
                <c:pt idx="2714">
                  <c:v>250292.18540183335</c:v>
                </c:pt>
                <c:pt idx="2715">
                  <c:v>252517.30749833325</c:v>
                </c:pt>
                <c:pt idx="2716">
                  <c:v>265954.20256199996</c:v>
                </c:pt>
                <c:pt idx="2717">
                  <c:v>433549.09815299994</c:v>
                </c:pt>
                <c:pt idx="2718">
                  <c:v>361078.61648566654</c:v>
                </c:pt>
                <c:pt idx="2719">
                  <c:v>284951.48173416656</c:v>
                </c:pt>
                <c:pt idx="2720">
                  <c:v>264924.4913476666</c:v>
                </c:pt>
                <c:pt idx="2721">
                  <c:v>194354.63941100001</c:v>
                </c:pt>
                <c:pt idx="2722">
                  <c:v>213219.06666466661</c:v>
                </c:pt>
                <c:pt idx="2723">
                  <c:v>264520.86969516665</c:v>
                </c:pt>
                <c:pt idx="2724">
                  <c:v>299232.11821066675</c:v>
                </c:pt>
                <c:pt idx="2725">
                  <c:v>345508.79523083323</c:v>
                </c:pt>
                <c:pt idx="2726">
                  <c:v>445193.71950633335</c:v>
                </c:pt>
                <c:pt idx="2727">
                  <c:v>432215.29360799986</c:v>
                </c:pt>
                <c:pt idx="2728">
                  <c:v>311525.27309133339</c:v>
                </c:pt>
                <c:pt idx="2729">
                  <c:v>342240.44543650007</c:v>
                </c:pt>
                <c:pt idx="2730">
                  <c:v>313391.24288183346</c:v>
                </c:pt>
                <c:pt idx="2731">
                  <c:v>317328.77059350011</c:v>
                </c:pt>
                <c:pt idx="2732">
                  <c:v>348490.23115166673</c:v>
                </c:pt>
                <c:pt idx="2733">
                  <c:v>341725.33750483335</c:v>
                </c:pt>
                <c:pt idx="2734">
                  <c:v>306597.16815150005</c:v>
                </c:pt>
                <c:pt idx="2735">
                  <c:v>288576.10075916664</c:v>
                </c:pt>
                <c:pt idx="2736">
                  <c:v>265526.85563583323</c:v>
                </c:pt>
                <c:pt idx="2737">
                  <c:v>395241.79510966665</c:v>
                </c:pt>
                <c:pt idx="2738">
                  <c:v>354584.70832166652</c:v>
                </c:pt>
                <c:pt idx="2739">
                  <c:v>373545.2722275001</c:v>
                </c:pt>
                <c:pt idx="2740">
                  <c:v>291576.39800966665</c:v>
                </c:pt>
                <c:pt idx="2741">
                  <c:v>292666.8445358334</c:v>
                </c:pt>
                <c:pt idx="2742">
                  <c:v>378486.92019349994</c:v>
                </c:pt>
                <c:pt idx="2743">
                  <c:v>410097.16343016661</c:v>
                </c:pt>
                <c:pt idx="2744">
                  <c:v>415798.38110016653</c:v>
                </c:pt>
                <c:pt idx="2745">
                  <c:v>423467.72388100007</c:v>
                </c:pt>
                <c:pt idx="2746">
                  <c:v>469784.1103915</c:v>
                </c:pt>
                <c:pt idx="2747">
                  <c:v>472521.92109100003</c:v>
                </c:pt>
                <c:pt idx="2748">
                  <c:v>401687.87191016652</c:v>
                </c:pt>
                <c:pt idx="2749">
                  <c:v>310602.18726933328</c:v>
                </c:pt>
                <c:pt idx="2750">
                  <c:v>306347.14505133324</c:v>
                </c:pt>
                <c:pt idx="2751">
                  <c:v>339509.2626531666</c:v>
                </c:pt>
                <c:pt idx="2752">
                  <c:v>324004.06940400001</c:v>
                </c:pt>
                <c:pt idx="2753">
                  <c:v>428120.37132766668</c:v>
                </c:pt>
                <c:pt idx="2754">
                  <c:v>395772.98050416663</c:v>
                </c:pt>
                <c:pt idx="2755">
                  <c:v>402256.22317200009</c:v>
                </c:pt>
                <c:pt idx="2756">
                  <c:v>365350.91735450004</c:v>
                </c:pt>
                <c:pt idx="2757">
                  <c:v>359771.04966849997</c:v>
                </c:pt>
                <c:pt idx="2758">
                  <c:v>461918.04189966666</c:v>
                </c:pt>
                <c:pt idx="2759">
                  <c:v>494725.58285216684</c:v>
                </c:pt>
                <c:pt idx="2760">
                  <c:v>401192.70511649997</c:v>
                </c:pt>
                <c:pt idx="2761">
                  <c:v>366933.56813083327</c:v>
                </c:pt>
                <c:pt idx="2762">
                  <c:v>358844.87358949991</c:v>
                </c:pt>
                <c:pt idx="2763">
                  <c:v>356750.86475083343</c:v>
                </c:pt>
                <c:pt idx="2764">
                  <c:v>364072.03009083332</c:v>
                </c:pt>
                <c:pt idx="2765">
                  <c:v>325021.46033350006</c:v>
                </c:pt>
                <c:pt idx="2766">
                  <c:v>364139.70866900001</c:v>
                </c:pt>
                <c:pt idx="2767">
                  <c:v>349582.84633700002</c:v>
                </c:pt>
                <c:pt idx="2768">
                  <c:v>375701.71132649999</c:v>
                </c:pt>
                <c:pt idx="2769">
                  <c:v>414807.64439116657</c:v>
                </c:pt>
                <c:pt idx="2770">
                  <c:v>424336.54352549999</c:v>
                </c:pt>
                <c:pt idx="2771">
                  <c:v>417294.9488065</c:v>
                </c:pt>
                <c:pt idx="2772">
                  <c:v>397956.4062805</c:v>
                </c:pt>
                <c:pt idx="2773">
                  <c:v>370462.94540899998</c:v>
                </c:pt>
                <c:pt idx="2774">
                  <c:v>447102.73788033338</c:v>
                </c:pt>
                <c:pt idx="2775">
                  <c:v>359358.74062550004</c:v>
                </c:pt>
                <c:pt idx="2776">
                  <c:v>358827.6666983334</c:v>
                </c:pt>
                <c:pt idx="2777">
                  <c:v>332275.31356933335</c:v>
                </c:pt>
                <c:pt idx="2778">
                  <c:v>346920.78632449987</c:v>
                </c:pt>
                <c:pt idx="2779">
                  <c:v>290867.67469200009</c:v>
                </c:pt>
                <c:pt idx="2780">
                  <c:v>416016.5655346667</c:v>
                </c:pt>
                <c:pt idx="2781">
                  <c:v>477751.72452933347</c:v>
                </c:pt>
                <c:pt idx="2782">
                  <c:v>486676.4197943334</c:v>
                </c:pt>
                <c:pt idx="2783">
                  <c:v>455763.60046633345</c:v>
                </c:pt>
                <c:pt idx="2784">
                  <c:v>385653.43065349991</c:v>
                </c:pt>
                <c:pt idx="2785">
                  <c:v>504965.98790533334</c:v>
                </c:pt>
                <c:pt idx="2786">
                  <c:v>401302.45690016676</c:v>
                </c:pt>
                <c:pt idx="2787">
                  <c:v>370832.49871383328</c:v>
                </c:pt>
                <c:pt idx="2788">
                  <c:v>353114.09476083337</c:v>
                </c:pt>
                <c:pt idx="2789">
                  <c:v>425922.89432616677</c:v>
                </c:pt>
                <c:pt idx="2790">
                  <c:v>458532.5260341668</c:v>
                </c:pt>
                <c:pt idx="2791">
                  <c:v>484132.05769166665</c:v>
                </c:pt>
                <c:pt idx="2792">
                  <c:v>432783.76297183317</c:v>
                </c:pt>
                <c:pt idx="2793">
                  <c:v>514009.37330766651</c:v>
                </c:pt>
                <c:pt idx="2794">
                  <c:v>491896.78855533345</c:v>
                </c:pt>
                <c:pt idx="2795">
                  <c:v>419725.99449266656</c:v>
                </c:pt>
                <c:pt idx="2796">
                  <c:v>408151.94915033336</c:v>
                </c:pt>
                <c:pt idx="2797">
                  <c:v>430764.50399266666</c:v>
                </c:pt>
                <c:pt idx="2798">
                  <c:v>360269.13601216668</c:v>
                </c:pt>
                <c:pt idx="2799">
                  <c:v>471202.93687333353</c:v>
                </c:pt>
                <c:pt idx="2800">
                  <c:v>488980.3412588333</c:v>
                </c:pt>
                <c:pt idx="2801">
                  <c:v>386340.38044616662</c:v>
                </c:pt>
                <c:pt idx="2802">
                  <c:v>397032.99833133334</c:v>
                </c:pt>
                <c:pt idx="2803">
                  <c:v>405139.70029449998</c:v>
                </c:pt>
                <c:pt idx="2804">
                  <c:v>428148.14546133339</c:v>
                </c:pt>
                <c:pt idx="2805">
                  <c:v>377955.65232916665</c:v>
                </c:pt>
                <c:pt idx="2806">
                  <c:v>394220.96873366676</c:v>
                </c:pt>
                <c:pt idx="2807">
                  <c:v>405927.7113241668</c:v>
                </c:pt>
                <c:pt idx="2808">
                  <c:v>388190.21027416666</c:v>
                </c:pt>
                <c:pt idx="2809">
                  <c:v>339779.8822921667</c:v>
                </c:pt>
                <c:pt idx="2810">
                  <c:v>437845.60833883338</c:v>
                </c:pt>
                <c:pt idx="2811">
                  <c:v>476754.10068650014</c:v>
                </c:pt>
                <c:pt idx="2812">
                  <c:v>440751.51200166659</c:v>
                </c:pt>
                <c:pt idx="2813">
                  <c:v>424577.78998083348</c:v>
                </c:pt>
                <c:pt idx="2814">
                  <c:v>332544.39472566661</c:v>
                </c:pt>
                <c:pt idx="2815">
                  <c:v>376618.3112096666</c:v>
                </c:pt>
                <c:pt idx="2816">
                  <c:v>415493.79293633328</c:v>
                </c:pt>
                <c:pt idx="2817">
                  <c:v>428620.85808283323</c:v>
                </c:pt>
                <c:pt idx="2818">
                  <c:v>390525.04113599996</c:v>
                </c:pt>
                <c:pt idx="2819">
                  <c:v>375916.98244216666</c:v>
                </c:pt>
                <c:pt idx="2820">
                  <c:v>291576.49498649995</c:v>
                </c:pt>
                <c:pt idx="2821">
                  <c:v>363331.34246750001</c:v>
                </c:pt>
                <c:pt idx="2822">
                  <c:v>421359.30586349993</c:v>
                </c:pt>
                <c:pt idx="2823">
                  <c:v>404172.96586400003</c:v>
                </c:pt>
                <c:pt idx="2824">
                  <c:v>340679.98577266664</c:v>
                </c:pt>
                <c:pt idx="2825">
                  <c:v>289976.5311223332</c:v>
                </c:pt>
                <c:pt idx="2826">
                  <c:v>386487.56979983335</c:v>
                </c:pt>
                <c:pt idx="2827">
                  <c:v>408549.9644526667</c:v>
                </c:pt>
                <c:pt idx="2828">
                  <c:v>300057.11617966671</c:v>
                </c:pt>
                <c:pt idx="2829">
                  <c:v>445889.20297866652</c:v>
                </c:pt>
                <c:pt idx="2830">
                  <c:v>494780.04469183332</c:v>
                </c:pt>
                <c:pt idx="2831">
                  <c:v>407928.09615866659</c:v>
                </c:pt>
                <c:pt idx="2832">
                  <c:v>375085.68086500012</c:v>
                </c:pt>
                <c:pt idx="2833">
                  <c:v>380530.61131100002</c:v>
                </c:pt>
                <c:pt idx="2834">
                  <c:v>439860.28963700024</c:v>
                </c:pt>
                <c:pt idx="2835">
                  <c:v>444712.00871858338</c:v>
                </c:pt>
                <c:pt idx="2836">
                  <c:v>452323.22200300003</c:v>
                </c:pt>
                <c:pt idx="2837">
                  <c:v>388482.42125433346</c:v>
                </c:pt>
                <c:pt idx="2838">
                  <c:v>456003.46024533344</c:v>
                </c:pt>
                <c:pt idx="2839">
                  <c:v>422159.20502683334</c:v>
                </c:pt>
                <c:pt idx="2840">
                  <c:v>469958.16513683338</c:v>
                </c:pt>
                <c:pt idx="2841">
                  <c:v>431956.29896033334</c:v>
                </c:pt>
                <c:pt idx="2842">
                  <c:v>442236.4174118333</c:v>
                </c:pt>
                <c:pt idx="2843">
                  <c:v>458707.72348383337</c:v>
                </c:pt>
                <c:pt idx="2844">
                  <c:v>476214.37375016679</c:v>
                </c:pt>
                <c:pt idx="2845">
                  <c:v>401301.02264666662</c:v>
                </c:pt>
                <c:pt idx="2846">
                  <c:v>454655.20234949997</c:v>
                </c:pt>
                <c:pt idx="2847">
                  <c:v>392384.25440999999</c:v>
                </c:pt>
                <c:pt idx="2848">
                  <c:v>411885.10003933328</c:v>
                </c:pt>
                <c:pt idx="2849">
                  <c:v>463775.79782366671</c:v>
                </c:pt>
                <c:pt idx="2850">
                  <c:v>450013.36951799988</c:v>
                </c:pt>
                <c:pt idx="2851">
                  <c:v>451637.75872383331</c:v>
                </c:pt>
                <c:pt idx="2852">
                  <c:v>434087.6960018333</c:v>
                </c:pt>
                <c:pt idx="2853">
                  <c:v>407549.84602683334</c:v>
                </c:pt>
                <c:pt idx="2854">
                  <c:v>382601.05241999985</c:v>
                </c:pt>
                <c:pt idx="2855">
                  <c:v>453420.42224366689</c:v>
                </c:pt>
                <c:pt idx="2856">
                  <c:v>420370.35788966651</c:v>
                </c:pt>
                <c:pt idx="2857">
                  <c:v>376404.74063033314</c:v>
                </c:pt>
                <c:pt idx="2858">
                  <c:v>424484.99470433325</c:v>
                </c:pt>
                <c:pt idx="2859">
                  <c:v>423095.45159399993</c:v>
                </c:pt>
                <c:pt idx="2860">
                  <c:v>420536.92617699999</c:v>
                </c:pt>
                <c:pt idx="2861">
                  <c:v>416901.12348183332</c:v>
                </c:pt>
                <c:pt idx="2862">
                  <c:v>375988.26242049993</c:v>
                </c:pt>
                <c:pt idx="2863">
                  <c:v>395281.26115949999</c:v>
                </c:pt>
                <c:pt idx="2864">
                  <c:v>383099.67035166675</c:v>
                </c:pt>
                <c:pt idx="2865">
                  <c:v>429347.86587433331</c:v>
                </c:pt>
                <c:pt idx="2866">
                  <c:v>474950.17275133333</c:v>
                </c:pt>
                <c:pt idx="2867">
                  <c:v>425887.21512733336</c:v>
                </c:pt>
                <c:pt idx="2868">
                  <c:v>356898.892238</c:v>
                </c:pt>
                <c:pt idx="2869">
                  <c:v>337334.84046633355</c:v>
                </c:pt>
                <c:pt idx="2870">
                  <c:v>351283.4900243333</c:v>
                </c:pt>
                <c:pt idx="2871">
                  <c:v>393698.3137235</c:v>
                </c:pt>
                <c:pt idx="2872">
                  <c:v>445163.22514466668</c:v>
                </c:pt>
                <c:pt idx="2873">
                  <c:v>451483.45558116655</c:v>
                </c:pt>
                <c:pt idx="2874">
                  <c:v>476379.79999999987</c:v>
                </c:pt>
                <c:pt idx="2875">
                  <c:v>499112.9</c:v>
                </c:pt>
                <c:pt idx="2876">
                  <c:v>465613.4</c:v>
                </c:pt>
                <c:pt idx="2877">
                  <c:v>462141.29999999987</c:v>
                </c:pt>
                <c:pt idx="2878">
                  <c:v>399284.80000000005</c:v>
                </c:pt>
                <c:pt idx="2879">
                  <c:v>453844.39999999997</c:v>
                </c:pt>
                <c:pt idx="2880">
                  <c:v>411373.89999999991</c:v>
                </c:pt>
                <c:pt idx="2881">
                  <c:v>399563.8</c:v>
                </c:pt>
                <c:pt idx="2882">
                  <c:v>462530.89999999991</c:v>
                </c:pt>
                <c:pt idx="2883">
                  <c:v>463183.00000000017</c:v>
                </c:pt>
                <c:pt idx="2884">
                  <c:v>440069.00000000006</c:v>
                </c:pt>
                <c:pt idx="2885">
                  <c:v>425712.1</c:v>
                </c:pt>
                <c:pt idx="2886">
                  <c:v>325181.50000000006</c:v>
                </c:pt>
                <c:pt idx="2887">
                  <c:v>433021.8</c:v>
                </c:pt>
                <c:pt idx="2888">
                  <c:v>379286.49999999983</c:v>
                </c:pt>
                <c:pt idx="2889">
                  <c:v>331439.39999999997</c:v>
                </c:pt>
                <c:pt idx="2890">
                  <c:v>409377.7</c:v>
                </c:pt>
                <c:pt idx="2891">
                  <c:v>407990.1</c:v>
                </c:pt>
                <c:pt idx="2892">
                  <c:v>426043.89999999991</c:v>
                </c:pt>
                <c:pt idx="2893">
                  <c:v>467462.3000000001</c:v>
                </c:pt>
                <c:pt idx="2894">
                  <c:v>472171.69999999995</c:v>
                </c:pt>
                <c:pt idx="2895">
                  <c:v>396280.49999999994</c:v>
                </c:pt>
                <c:pt idx="2896">
                  <c:v>416459.1</c:v>
                </c:pt>
                <c:pt idx="2897">
                  <c:v>389092.8</c:v>
                </c:pt>
                <c:pt idx="2898">
                  <c:v>404137.60000000003</c:v>
                </c:pt>
                <c:pt idx="2899">
                  <c:v>432505.40000000008</c:v>
                </c:pt>
                <c:pt idx="2900">
                  <c:v>447982.1</c:v>
                </c:pt>
                <c:pt idx="2901">
                  <c:v>430126.99999999994</c:v>
                </c:pt>
                <c:pt idx="2902">
                  <c:v>440667.49999999988</c:v>
                </c:pt>
                <c:pt idx="2903">
                  <c:v>419226.4</c:v>
                </c:pt>
                <c:pt idx="2904">
                  <c:v>425587.00000000012</c:v>
                </c:pt>
                <c:pt idx="2905">
                  <c:v>466398.49999999994</c:v>
                </c:pt>
                <c:pt idx="2906">
                  <c:v>392332.1</c:v>
                </c:pt>
                <c:pt idx="2907">
                  <c:v>361931.09999999992</c:v>
                </c:pt>
                <c:pt idx="2908">
                  <c:v>352779.90000000014</c:v>
                </c:pt>
                <c:pt idx="2909">
                  <c:v>394154.1</c:v>
                </c:pt>
                <c:pt idx="2910">
                  <c:v>404103.00000000006</c:v>
                </c:pt>
                <c:pt idx="2911">
                  <c:v>398177.20000000013</c:v>
                </c:pt>
                <c:pt idx="2912">
                  <c:v>387619.7</c:v>
                </c:pt>
                <c:pt idx="2913">
                  <c:v>420057.50000000006</c:v>
                </c:pt>
                <c:pt idx="2914">
                  <c:v>462803.40000000008</c:v>
                </c:pt>
                <c:pt idx="2915">
                  <c:v>443553</c:v>
                </c:pt>
                <c:pt idx="2916">
                  <c:v>319117.50000000006</c:v>
                </c:pt>
                <c:pt idx="2917">
                  <c:v>359276.50000000006</c:v>
                </c:pt>
                <c:pt idx="2918">
                  <c:v>401955.2</c:v>
                </c:pt>
                <c:pt idx="2919">
                  <c:v>380123.90000000014</c:v>
                </c:pt>
                <c:pt idx="2920">
                  <c:v>476232.70000000013</c:v>
                </c:pt>
                <c:pt idx="2921">
                  <c:v>399676.10000000003</c:v>
                </c:pt>
                <c:pt idx="2922">
                  <c:v>392540.89999999991</c:v>
                </c:pt>
                <c:pt idx="2923">
                  <c:v>366690.39999999997</c:v>
                </c:pt>
                <c:pt idx="2924">
                  <c:v>396953.89999999997</c:v>
                </c:pt>
                <c:pt idx="2925">
                  <c:v>401740.3</c:v>
                </c:pt>
                <c:pt idx="2926">
                  <c:v>378404.50000000012</c:v>
                </c:pt>
                <c:pt idx="2927">
                  <c:v>372403.79999999993</c:v>
                </c:pt>
                <c:pt idx="2928">
                  <c:v>455756.2</c:v>
                </c:pt>
                <c:pt idx="2929">
                  <c:v>410851.20000000007</c:v>
                </c:pt>
                <c:pt idx="2930">
                  <c:v>473806.8</c:v>
                </c:pt>
                <c:pt idx="2931">
                  <c:v>470104.59999999992</c:v>
                </c:pt>
                <c:pt idx="2932">
                  <c:v>431503.69999999984</c:v>
                </c:pt>
                <c:pt idx="2933">
                  <c:v>404857.20000000013</c:v>
                </c:pt>
                <c:pt idx="2934">
                  <c:v>339568.60000000003</c:v>
                </c:pt>
                <c:pt idx="2935">
                  <c:v>406362.3000000001</c:v>
                </c:pt>
                <c:pt idx="2936">
                  <c:v>457677.5</c:v>
                </c:pt>
                <c:pt idx="2937">
                  <c:v>378358.89999999997</c:v>
                </c:pt>
                <c:pt idx="2938">
                  <c:v>352088.7</c:v>
                </c:pt>
                <c:pt idx="2939">
                  <c:v>378346.80000000005</c:v>
                </c:pt>
                <c:pt idx="2940">
                  <c:v>440147.39999999997</c:v>
                </c:pt>
                <c:pt idx="2941">
                  <c:v>431911.99999999988</c:v>
                </c:pt>
                <c:pt idx="2942">
                  <c:v>401360.6999999999</c:v>
                </c:pt>
                <c:pt idx="2943">
                  <c:v>362362.49999999994</c:v>
                </c:pt>
                <c:pt idx="2944">
                  <c:v>341625.7</c:v>
                </c:pt>
                <c:pt idx="2945">
                  <c:v>321302.00000000006</c:v>
                </c:pt>
                <c:pt idx="2946">
                  <c:v>327309.89999999997</c:v>
                </c:pt>
                <c:pt idx="2947">
                  <c:v>299798.39999999997</c:v>
                </c:pt>
                <c:pt idx="2948">
                  <c:v>343977.4</c:v>
                </c:pt>
                <c:pt idx="2949">
                  <c:v>367717.19999999995</c:v>
                </c:pt>
                <c:pt idx="2950">
                  <c:v>332606.09999999998</c:v>
                </c:pt>
                <c:pt idx="2951">
                  <c:v>323158.80000000005</c:v>
                </c:pt>
                <c:pt idx="2952">
                  <c:v>305456.39999999997</c:v>
                </c:pt>
                <c:pt idx="2953">
                  <c:v>342678.89999999991</c:v>
                </c:pt>
                <c:pt idx="2954">
                  <c:v>415297.9</c:v>
                </c:pt>
                <c:pt idx="2955">
                  <c:v>282920.6999999999</c:v>
                </c:pt>
                <c:pt idx="2956">
                  <c:v>323896.80000000005</c:v>
                </c:pt>
                <c:pt idx="2957">
                  <c:v>322742.90000000008</c:v>
                </c:pt>
                <c:pt idx="2958">
                  <c:v>264209.10000000009</c:v>
                </c:pt>
                <c:pt idx="2959">
                  <c:v>272123.80000000005</c:v>
                </c:pt>
                <c:pt idx="2960">
                  <c:v>321237.19999999995</c:v>
                </c:pt>
                <c:pt idx="2961">
                  <c:v>371413.9</c:v>
                </c:pt>
                <c:pt idx="2962">
                  <c:v>352440.29999999993</c:v>
                </c:pt>
                <c:pt idx="2963">
                  <c:v>310239.90000000008</c:v>
                </c:pt>
                <c:pt idx="2964">
                  <c:v>295176.59999999998</c:v>
                </c:pt>
                <c:pt idx="2965">
                  <c:v>276853.60000000003</c:v>
                </c:pt>
                <c:pt idx="2966">
                  <c:v>277842.7</c:v>
                </c:pt>
                <c:pt idx="2967">
                  <c:v>289261.39999999991</c:v>
                </c:pt>
                <c:pt idx="2968">
                  <c:v>270864.09999999998</c:v>
                </c:pt>
                <c:pt idx="2969">
                  <c:v>272991.59999999998</c:v>
                </c:pt>
                <c:pt idx="2970">
                  <c:v>324450.29999999993</c:v>
                </c:pt>
                <c:pt idx="2971">
                  <c:v>347393.70000000007</c:v>
                </c:pt>
                <c:pt idx="2972">
                  <c:v>308205.10000000015</c:v>
                </c:pt>
                <c:pt idx="2973">
                  <c:v>271083.09999999998</c:v>
                </c:pt>
                <c:pt idx="2974">
                  <c:v>324344</c:v>
                </c:pt>
                <c:pt idx="2975">
                  <c:v>437321.10000000015</c:v>
                </c:pt>
                <c:pt idx="2976">
                  <c:v>414332.3000000001</c:v>
                </c:pt>
                <c:pt idx="2977">
                  <c:v>324927.20000000007</c:v>
                </c:pt>
                <c:pt idx="2978">
                  <c:v>267691.90000000002</c:v>
                </c:pt>
                <c:pt idx="2979">
                  <c:v>279979.29999999993</c:v>
                </c:pt>
                <c:pt idx="2980">
                  <c:v>314069.99999999994</c:v>
                </c:pt>
                <c:pt idx="2981">
                  <c:v>334370.99999999994</c:v>
                </c:pt>
                <c:pt idx="2982">
                  <c:v>362988.8000000001</c:v>
                </c:pt>
                <c:pt idx="2983">
                  <c:v>388916.8</c:v>
                </c:pt>
                <c:pt idx="2984">
                  <c:v>363210.30000000005</c:v>
                </c:pt>
                <c:pt idx="2985">
                  <c:v>304075.40000000008</c:v>
                </c:pt>
                <c:pt idx="2986">
                  <c:v>278279.2</c:v>
                </c:pt>
                <c:pt idx="2987">
                  <c:v>302186.40000000008</c:v>
                </c:pt>
                <c:pt idx="2988">
                  <c:v>366768.89999999997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36-42F3-B48A-E5A1F6038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0286136"/>
        <c:axId val="1630289416"/>
      </c:lineChart>
      <c:catAx>
        <c:axId val="1630286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73A36"/>
                </a:solidFill>
                <a:latin typeface="Arial Nova"/>
                <a:ea typeface="+mn-ea"/>
                <a:cs typeface="+mn-cs"/>
              </a:defRPr>
            </a:pPr>
            <a:endParaRPr lang="en-US"/>
          </a:p>
        </c:txPr>
        <c:crossAx val="1630289416"/>
        <c:crosses val="autoZero"/>
        <c:auto val="1"/>
        <c:lblAlgn val="ctr"/>
        <c:lblOffset val="100"/>
        <c:noMultiLvlLbl val="0"/>
      </c:catAx>
      <c:valAx>
        <c:axId val="1630289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  <a:alpha val="4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373A36"/>
                </a:solidFill>
                <a:latin typeface="Arial Nova"/>
                <a:ea typeface="+mn-ea"/>
                <a:cs typeface="+mn-cs"/>
              </a:defRPr>
            </a:pPr>
            <a:endParaRPr lang="en-US"/>
          </a:p>
        </c:txPr>
        <c:crossAx val="1630286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 Nova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 Nova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5265754452781954"/>
          <c:y val="4.3673788187419758E-2"/>
          <c:w val="0.34532987454933434"/>
          <c:h val="9.581615643697563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47095491740003"/>
          <c:y val="3.3179179313826974E-2"/>
          <c:w val="0.79856665894704348"/>
          <c:h val="0.77093360898781771"/>
        </c:manualLayout>
      </c:layout>
      <c:lineChart>
        <c:grouping val="standard"/>
        <c:varyColors val="0"/>
        <c:ser>
          <c:idx val="0"/>
          <c:order val="0"/>
          <c:tx>
            <c:strRef>
              <c:f>'NEM Op Demand Evolution'!$B$1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'NEM Op Demand Evolution'!$A$2:$A$48</c:f>
              <c:strCache>
                <c:ptCount val="47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</c:strCache>
            </c:strRef>
          </c:cat>
          <c:val>
            <c:numRef>
              <c:f>'NEM Op Demand Evolution'!$B$2:$B$48</c:f>
              <c:numCache>
                <c:formatCode>0</c:formatCode>
                <c:ptCount val="47"/>
                <c:pt idx="0">
                  <c:v>21404.646575342467</c:v>
                </c:pt>
                <c:pt idx="1">
                  <c:v>20824.679452054796</c:v>
                </c:pt>
                <c:pt idx="2">
                  <c:v>20572.021917808219</c:v>
                </c:pt>
                <c:pt idx="3">
                  <c:v>19964.435616438357</c:v>
                </c:pt>
                <c:pt idx="4">
                  <c:v>19354.583561643834</c:v>
                </c:pt>
                <c:pt idx="5">
                  <c:v>18915.638356164385</c:v>
                </c:pt>
                <c:pt idx="6">
                  <c:v>18646.295890410958</c:v>
                </c:pt>
                <c:pt idx="7">
                  <c:v>18529.479452054795</c:v>
                </c:pt>
                <c:pt idx="8">
                  <c:v>18637.928767123289</c:v>
                </c:pt>
                <c:pt idx="9">
                  <c:v>18899.317808219177</c:v>
                </c:pt>
                <c:pt idx="10">
                  <c:v>19572.030136986301</c:v>
                </c:pt>
                <c:pt idx="11">
                  <c:v>20397.728767123288</c:v>
                </c:pt>
                <c:pt idx="12">
                  <c:v>21650.153424657536</c:v>
                </c:pt>
                <c:pt idx="13">
                  <c:v>22929.43287671233</c:v>
                </c:pt>
                <c:pt idx="14">
                  <c:v>23904.742465753425</c:v>
                </c:pt>
                <c:pt idx="15">
                  <c:v>24713.227397260274</c:v>
                </c:pt>
                <c:pt idx="16">
                  <c:v>25333.550684931506</c:v>
                </c:pt>
                <c:pt idx="17">
                  <c:v>25637.241095890411</c:v>
                </c:pt>
                <c:pt idx="18">
                  <c:v>25884.767123287671</c:v>
                </c:pt>
                <c:pt idx="19">
                  <c:v>25944.717808219179</c:v>
                </c:pt>
                <c:pt idx="20">
                  <c:v>25954.449315068494</c:v>
                </c:pt>
                <c:pt idx="21">
                  <c:v>25930.978082191781</c:v>
                </c:pt>
                <c:pt idx="22">
                  <c:v>25858.879452054796</c:v>
                </c:pt>
                <c:pt idx="23">
                  <c:v>25809.405479452056</c:v>
                </c:pt>
                <c:pt idx="24">
                  <c:v>25770.030136986301</c:v>
                </c:pt>
                <c:pt idx="25">
                  <c:v>25721.717808219179</c:v>
                </c:pt>
                <c:pt idx="26">
                  <c:v>25705.739726027397</c:v>
                </c:pt>
                <c:pt idx="27">
                  <c:v>25665.967123287672</c:v>
                </c:pt>
                <c:pt idx="28">
                  <c:v>25607.487671232877</c:v>
                </c:pt>
                <c:pt idx="29">
                  <c:v>25551.167123287672</c:v>
                </c:pt>
                <c:pt idx="30">
                  <c:v>25539.68493150685</c:v>
                </c:pt>
                <c:pt idx="31">
                  <c:v>25623.189041095891</c:v>
                </c:pt>
                <c:pt idx="32">
                  <c:v>25735.857534246574</c:v>
                </c:pt>
                <c:pt idx="33">
                  <c:v>25957.498630136986</c:v>
                </c:pt>
                <c:pt idx="34">
                  <c:v>26168.583561643834</c:v>
                </c:pt>
                <c:pt idx="35">
                  <c:v>26545.682191780823</c:v>
                </c:pt>
                <c:pt idx="36">
                  <c:v>26604.879452054796</c:v>
                </c:pt>
                <c:pt idx="37">
                  <c:v>26520.482191780822</c:v>
                </c:pt>
                <c:pt idx="38">
                  <c:v>26230.783561643835</c:v>
                </c:pt>
                <c:pt idx="39">
                  <c:v>25935.553424657533</c:v>
                </c:pt>
                <c:pt idx="40">
                  <c:v>25534.539726027397</c:v>
                </c:pt>
                <c:pt idx="41">
                  <c:v>24993.506849315068</c:v>
                </c:pt>
                <c:pt idx="42">
                  <c:v>24449.126027397262</c:v>
                </c:pt>
                <c:pt idx="43">
                  <c:v>23734.589041095889</c:v>
                </c:pt>
                <c:pt idx="44">
                  <c:v>23207.153424657536</c:v>
                </c:pt>
                <c:pt idx="45">
                  <c:v>22647.986301369863</c:v>
                </c:pt>
                <c:pt idx="46">
                  <c:v>22403.884931506851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BC-4BC7-99BB-1B2A85C229B6}"/>
            </c:ext>
          </c:extLst>
        </c:ser>
        <c:ser>
          <c:idx val="11"/>
          <c:order val="11"/>
          <c:tx>
            <c:strRef>
              <c:f>'NEM Op Demand Evolution'!$O$1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'NEM Op Demand Evolution'!$A$2:$A$48</c:f>
              <c:strCache>
                <c:ptCount val="47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</c:strCache>
            </c:strRef>
          </c:cat>
          <c:val>
            <c:numRef>
              <c:f>'NEM Op Demand Evolution'!$O$2:$O$48</c:f>
              <c:numCache>
                <c:formatCode>0</c:formatCode>
                <c:ptCount val="47"/>
                <c:pt idx="0">
                  <c:v>20745.353424657533</c:v>
                </c:pt>
                <c:pt idx="1">
                  <c:v>20281.646575342467</c:v>
                </c:pt>
                <c:pt idx="2">
                  <c:v>19812.641095890413</c:v>
                </c:pt>
                <c:pt idx="3">
                  <c:v>19344.21095890411</c:v>
                </c:pt>
                <c:pt idx="4">
                  <c:v>18975.48493150685</c:v>
                </c:pt>
                <c:pt idx="5">
                  <c:v>18701.498630136986</c:v>
                </c:pt>
                <c:pt idx="6">
                  <c:v>18571.389041095892</c:v>
                </c:pt>
                <c:pt idx="7">
                  <c:v>18534.660273972604</c:v>
                </c:pt>
                <c:pt idx="8">
                  <c:v>18712.961643835617</c:v>
                </c:pt>
                <c:pt idx="9">
                  <c:v>18992.953424657535</c:v>
                </c:pt>
                <c:pt idx="10">
                  <c:v>19584.331506849314</c:v>
                </c:pt>
                <c:pt idx="11">
                  <c:v>20182.646575342467</c:v>
                </c:pt>
                <c:pt idx="12">
                  <c:v>21007.657534246577</c:v>
                </c:pt>
                <c:pt idx="13">
                  <c:v>21642.808219178081</c:v>
                </c:pt>
                <c:pt idx="14">
                  <c:v>21852.073972602739</c:v>
                </c:pt>
                <c:pt idx="15">
                  <c:v>21676.679452054796</c:v>
                </c:pt>
                <c:pt idx="16">
                  <c:v>21256.213698630138</c:v>
                </c:pt>
                <c:pt idx="17">
                  <c:v>20496.172602739727</c:v>
                </c:pt>
                <c:pt idx="18">
                  <c:v>19767.909589041097</c:v>
                </c:pt>
                <c:pt idx="19">
                  <c:v>19033.701369863014</c:v>
                </c:pt>
                <c:pt idx="20">
                  <c:v>18467.720547945206</c:v>
                </c:pt>
                <c:pt idx="21">
                  <c:v>18071.471232876713</c:v>
                </c:pt>
                <c:pt idx="22">
                  <c:v>17770.032876712328</c:v>
                </c:pt>
                <c:pt idx="23">
                  <c:v>17606.989041095891</c:v>
                </c:pt>
                <c:pt idx="24">
                  <c:v>17573.852054794519</c:v>
                </c:pt>
                <c:pt idx="25">
                  <c:v>17664.490410958904</c:v>
                </c:pt>
                <c:pt idx="26">
                  <c:v>17855.863013698628</c:v>
                </c:pt>
                <c:pt idx="27">
                  <c:v>18190.15890410959</c:v>
                </c:pt>
                <c:pt idx="28">
                  <c:v>18700.819178082191</c:v>
                </c:pt>
                <c:pt idx="29">
                  <c:v>19417.553424657533</c:v>
                </c:pt>
                <c:pt idx="30">
                  <c:v>20316.547945205479</c:v>
                </c:pt>
                <c:pt idx="31">
                  <c:v>21453.786301369862</c:v>
                </c:pt>
                <c:pt idx="32">
                  <c:v>22623.506849315068</c:v>
                </c:pt>
                <c:pt idx="33">
                  <c:v>23889.065753424657</c:v>
                </c:pt>
                <c:pt idx="34">
                  <c:v>24949.254794520548</c:v>
                </c:pt>
                <c:pt idx="35">
                  <c:v>25837.26301369863</c:v>
                </c:pt>
                <c:pt idx="36">
                  <c:v>26165.197260273973</c:v>
                </c:pt>
                <c:pt idx="37">
                  <c:v>26164.545205479451</c:v>
                </c:pt>
                <c:pt idx="38">
                  <c:v>25851.936986301371</c:v>
                </c:pt>
                <c:pt idx="39">
                  <c:v>25467.183561643837</c:v>
                </c:pt>
                <c:pt idx="40">
                  <c:v>24996.317808219177</c:v>
                </c:pt>
                <c:pt idx="41">
                  <c:v>24386.854794520546</c:v>
                </c:pt>
                <c:pt idx="42">
                  <c:v>23783.583561643834</c:v>
                </c:pt>
                <c:pt idx="43">
                  <c:v>23093.547945205479</c:v>
                </c:pt>
                <c:pt idx="44">
                  <c:v>22513.326027397259</c:v>
                </c:pt>
                <c:pt idx="45">
                  <c:v>21945.200000000001</c:v>
                </c:pt>
                <c:pt idx="46">
                  <c:v>21608.243835616438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BC-4BC7-99BB-1B2A85C22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604200"/>
        <c:axId val="331600592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'NEM Op Demand Evolution'!$C$1</c15:sqref>
                        </c15:formulaRef>
                      </c:ext>
                    </c:extLst>
                    <c:strCache>
                      <c:ptCount val="1"/>
                      <c:pt idx="0">
                        <c:v>2011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'NEM Op Demand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'NEM Op Demand Evolution'!$C$2:$C$48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21196.928767123289</c:v>
                      </c:pt>
                      <c:pt idx="1">
                        <c:v>20611.068493150684</c:v>
                      </c:pt>
                      <c:pt idx="2">
                        <c:v>20335.054794520547</c:v>
                      </c:pt>
                      <c:pt idx="3">
                        <c:v>19748.832876712328</c:v>
                      </c:pt>
                      <c:pt idx="4">
                        <c:v>19165.605479452053</c:v>
                      </c:pt>
                      <c:pt idx="5">
                        <c:v>18750.813698630136</c:v>
                      </c:pt>
                      <c:pt idx="6">
                        <c:v>18496.51506849315</c:v>
                      </c:pt>
                      <c:pt idx="7">
                        <c:v>18391.013698630137</c:v>
                      </c:pt>
                      <c:pt idx="8">
                        <c:v>18502.747945205479</c:v>
                      </c:pt>
                      <c:pt idx="9">
                        <c:v>18775.493150684932</c:v>
                      </c:pt>
                      <c:pt idx="10">
                        <c:v>19426.797260273972</c:v>
                      </c:pt>
                      <c:pt idx="11">
                        <c:v>20227.887671232878</c:v>
                      </c:pt>
                      <c:pt idx="12">
                        <c:v>21447.838356164382</c:v>
                      </c:pt>
                      <c:pt idx="13">
                        <c:v>22669.254794520548</c:v>
                      </c:pt>
                      <c:pt idx="14">
                        <c:v>23609.200000000001</c:v>
                      </c:pt>
                      <c:pt idx="15">
                        <c:v>24348.320547945204</c:v>
                      </c:pt>
                      <c:pt idx="16">
                        <c:v>24880.186301369864</c:v>
                      </c:pt>
                      <c:pt idx="17">
                        <c:v>25117.936986301371</c:v>
                      </c:pt>
                      <c:pt idx="18">
                        <c:v>25295.668493150686</c:v>
                      </c:pt>
                      <c:pt idx="19">
                        <c:v>25310.635616438358</c:v>
                      </c:pt>
                      <c:pt idx="20">
                        <c:v>25282.986301369863</c:v>
                      </c:pt>
                      <c:pt idx="21">
                        <c:v>25234.48493150685</c:v>
                      </c:pt>
                      <c:pt idx="22">
                        <c:v>25150.646575342467</c:v>
                      </c:pt>
                      <c:pt idx="23">
                        <c:v>25105.145205479454</c:v>
                      </c:pt>
                      <c:pt idx="24">
                        <c:v>25058.673972602741</c:v>
                      </c:pt>
                      <c:pt idx="25">
                        <c:v>25006.216438356165</c:v>
                      </c:pt>
                      <c:pt idx="26">
                        <c:v>24987.427397260275</c:v>
                      </c:pt>
                      <c:pt idx="27">
                        <c:v>24966.739726027397</c:v>
                      </c:pt>
                      <c:pt idx="28">
                        <c:v>24928.709589041096</c:v>
                      </c:pt>
                      <c:pt idx="29">
                        <c:v>24908.52602739726</c:v>
                      </c:pt>
                      <c:pt idx="30">
                        <c:v>24931.586301369862</c:v>
                      </c:pt>
                      <c:pt idx="31">
                        <c:v>25057.928767123289</c:v>
                      </c:pt>
                      <c:pt idx="32">
                        <c:v>25202.923287671234</c:v>
                      </c:pt>
                      <c:pt idx="33">
                        <c:v>25467.501369863014</c:v>
                      </c:pt>
                      <c:pt idx="34">
                        <c:v>25741.35616438356</c:v>
                      </c:pt>
                      <c:pt idx="35">
                        <c:v>26140.147945205481</c:v>
                      </c:pt>
                      <c:pt idx="36">
                        <c:v>26230.191780821919</c:v>
                      </c:pt>
                      <c:pt idx="37">
                        <c:v>26169.569863013698</c:v>
                      </c:pt>
                      <c:pt idx="38">
                        <c:v>25884.942465753425</c:v>
                      </c:pt>
                      <c:pt idx="39">
                        <c:v>25573.969863013699</c:v>
                      </c:pt>
                      <c:pt idx="40">
                        <c:v>25195.024657534246</c:v>
                      </c:pt>
                      <c:pt idx="41">
                        <c:v>24652.479452054795</c:v>
                      </c:pt>
                      <c:pt idx="42">
                        <c:v>24098.884931506851</c:v>
                      </c:pt>
                      <c:pt idx="43">
                        <c:v>23433.750684931507</c:v>
                      </c:pt>
                      <c:pt idx="44">
                        <c:v>22921.923287671234</c:v>
                      </c:pt>
                      <c:pt idx="45">
                        <c:v>22387.879452054796</c:v>
                      </c:pt>
                      <c:pt idx="46">
                        <c:v>22145.863013698628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11BC-4BC7-99BB-1B2A85C229B6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Evolution'!$D$1</c15:sqref>
                        </c15:formulaRef>
                      </c:ext>
                    </c:extLst>
                    <c:strCache>
                      <c:ptCount val="1"/>
                      <c:pt idx="0">
                        <c:v>2012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Evolution'!$D$2:$D$48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20826.838797814209</c:v>
                      </c:pt>
                      <c:pt idx="1">
                        <c:v>20198.524590163935</c:v>
                      </c:pt>
                      <c:pt idx="2">
                        <c:v>19820.316939890712</c:v>
                      </c:pt>
                      <c:pt idx="3">
                        <c:v>19262.284153005465</c:v>
                      </c:pt>
                      <c:pt idx="4">
                        <c:v>18703.72950819672</c:v>
                      </c:pt>
                      <c:pt idx="5">
                        <c:v>18309.251366120217</c:v>
                      </c:pt>
                      <c:pt idx="6">
                        <c:v>18064.51092896175</c:v>
                      </c:pt>
                      <c:pt idx="7">
                        <c:v>17968.412568306012</c:v>
                      </c:pt>
                      <c:pt idx="8">
                        <c:v>18084.980874316941</c:v>
                      </c:pt>
                      <c:pt idx="9">
                        <c:v>18354.549180327867</c:v>
                      </c:pt>
                      <c:pt idx="10">
                        <c:v>18998.707650273223</c:v>
                      </c:pt>
                      <c:pt idx="11">
                        <c:v>19783.759562841529</c:v>
                      </c:pt>
                      <c:pt idx="12">
                        <c:v>20964.978142076503</c:v>
                      </c:pt>
                      <c:pt idx="13">
                        <c:v>22153.887978142076</c:v>
                      </c:pt>
                      <c:pt idx="14">
                        <c:v>23007.713114754097</c:v>
                      </c:pt>
                      <c:pt idx="15">
                        <c:v>23691.98907103825</c:v>
                      </c:pt>
                      <c:pt idx="16">
                        <c:v>24167.180327868853</c:v>
                      </c:pt>
                      <c:pt idx="17">
                        <c:v>24353.398907103827</c:v>
                      </c:pt>
                      <c:pt idx="18">
                        <c:v>24474.450819672133</c:v>
                      </c:pt>
                      <c:pt idx="19">
                        <c:v>24442.620218579235</c:v>
                      </c:pt>
                      <c:pt idx="20">
                        <c:v>24380.516393442624</c:v>
                      </c:pt>
                      <c:pt idx="21">
                        <c:v>24306.907103825135</c:v>
                      </c:pt>
                      <c:pt idx="22">
                        <c:v>24205.120218579235</c:v>
                      </c:pt>
                      <c:pt idx="23">
                        <c:v>24151.666666666668</c:v>
                      </c:pt>
                      <c:pt idx="24">
                        <c:v>24111.82513661202</c:v>
                      </c:pt>
                      <c:pt idx="25">
                        <c:v>24074.60655737705</c:v>
                      </c:pt>
                      <c:pt idx="26">
                        <c:v>24075.737704918032</c:v>
                      </c:pt>
                      <c:pt idx="27">
                        <c:v>24089.953551912567</c:v>
                      </c:pt>
                      <c:pt idx="28">
                        <c:v>24084.743169398906</c:v>
                      </c:pt>
                      <c:pt idx="29">
                        <c:v>24107.409836065573</c:v>
                      </c:pt>
                      <c:pt idx="30">
                        <c:v>24174.163934426229</c:v>
                      </c:pt>
                      <c:pt idx="31">
                        <c:v>24350.5</c:v>
                      </c:pt>
                      <c:pt idx="32">
                        <c:v>24543.204918032789</c:v>
                      </c:pt>
                      <c:pt idx="33">
                        <c:v>24857.030054644809</c:v>
                      </c:pt>
                      <c:pt idx="34">
                        <c:v>25177.204918032789</c:v>
                      </c:pt>
                      <c:pt idx="35">
                        <c:v>25623.822404371585</c:v>
                      </c:pt>
                      <c:pt idx="36">
                        <c:v>25728.819672131147</c:v>
                      </c:pt>
                      <c:pt idx="37">
                        <c:v>25673.590163934427</c:v>
                      </c:pt>
                      <c:pt idx="38">
                        <c:v>25373.762295081968</c:v>
                      </c:pt>
                      <c:pt idx="39">
                        <c:v>25037.871584699453</c:v>
                      </c:pt>
                      <c:pt idx="40">
                        <c:v>24661.183060109288</c:v>
                      </c:pt>
                      <c:pt idx="41">
                        <c:v>24145.128415300547</c:v>
                      </c:pt>
                      <c:pt idx="42">
                        <c:v>23632.680327868853</c:v>
                      </c:pt>
                      <c:pt idx="43">
                        <c:v>22985.39344262295</c:v>
                      </c:pt>
                      <c:pt idx="44">
                        <c:v>22491.590163934427</c:v>
                      </c:pt>
                      <c:pt idx="45">
                        <c:v>21970.617486338797</c:v>
                      </c:pt>
                      <c:pt idx="46">
                        <c:v>21737.868852459018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1BC-4BC7-99BB-1B2A85C229B6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Evolution'!$E$1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Evolution'!$E$2:$E$48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20614.295890410958</c:v>
                      </c:pt>
                      <c:pt idx="1">
                        <c:v>19912.468493150685</c:v>
                      </c:pt>
                      <c:pt idx="2">
                        <c:v>19322.04109589041</c:v>
                      </c:pt>
                      <c:pt idx="3">
                        <c:v>18759.035616438356</c:v>
                      </c:pt>
                      <c:pt idx="4">
                        <c:v>18238.471232876713</c:v>
                      </c:pt>
                      <c:pt idx="5">
                        <c:v>17881.156164383563</c:v>
                      </c:pt>
                      <c:pt idx="6">
                        <c:v>17677.005479452055</c:v>
                      </c:pt>
                      <c:pt idx="7">
                        <c:v>17603.153424657536</c:v>
                      </c:pt>
                      <c:pt idx="8">
                        <c:v>17736.646575342467</c:v>
                      </c:pt>
                      <c:pt idx="9">
                        <c:v>18013.564383561643</c:v>
                      </c:pt>
                      <c:pt idx="10">
                        <c:v>18655.216438356165</c:v>
                      </c:pt>
                      <c:pt idx="11">
                        <c:v>19411.063013698629</c:v>
                      </c:pt>
                      <c:pt idx="12">
                        <c:v>20526.747945205479</c:v>
                      </c:pt>
                      <c:pt idx="13">
                        <c:v>21641.846575342464</c:v>
                      </c:pt>
                      <c:pt idx="14">
                        <c:v>22410.835616438355</c:v>
                      </c:pt>
                      <c:pt idx="15">
                        <c:v>23019.84109589041</c:v>
                      </c:pt>
                      <c:pt idx="16">
                        <c:v>23421.920547945207</c:v>
                      </c:pt>
                      <c:pt idx="17">
                        <c:v>23560.983561643836</c:v>
                      </c:pt>
                      <c:pt idx="18">
                        <c:v>23646.36712328767</c:v>
                      </c:pt>
                      <c:pt idx="19">
                        <c:v>23602.284931506849</c:v>
                      </c:pt>
                      <c:pt idx="20">
                        <c:v>23538.832876712328</c:v>
                      </c:pt>
                      <c:pt idx="21">
                        <c:v>23466.509589041096</c:v>
                      </c:pt>
                      <c:pt idx="22">
                        <c:v>23383.742465753425</c:v>
                      </c:pt>
                      <c:pt idx="23">
                        <c:v>23360.295890410958</c:v>
                      </c:pt>
                      <c:pt idx="24">
                        <c:v>23342.082191780821</c:v>
                      </c:pt>
                      <c:pt idx="25">
                        <c:v>23338.569863013698</c:v>
                      </c:pt>
                      <c:pt idx="26">
                        <c:v>23370.671232876713</c:v>
                      </c:pt>
                      <c:pt idx="27">
                        <c:v>23416.561643835616</c:v>
                      </c:pt>
                      <c:pt idx="28">
                        <c:v>23454.197260273973</c:v>
                      </c:pt>
                      <c:pt idx="29">
                        <c:v>23529.416438356166</c:v>
                      </c:pt>
                      <c:pt idx="30">
                        <c:v>23651.167123287672</c:v>
                      </c:pt>
                      <c:pt idx="31">
                        <c:v>23887.008219178082</c:v>
                      </c:pt>
                      <c:pt idx="32">
                        <c:v>24127.09315068493</c:v>
                      </c:pt>
                      <c:pt idx="33">
                        <c:v>24479.079452054793</c:v>
                      </c:pt>
                      <c:pt idx="34">
                        <c:v>24785.536986301369</c:v>
                      </c:pt>
                      <c:pt idx="35">
                        <c:v>25202.860273972601</c:v>
                      </c:pt>
                      <c:pt idx="36">
                        <c:v>25265.556164383561</c:v>
                      </c:pt>
                      <c:pt idx="37">
                        <c:v>25191.865753424656</c:v>
                      </c:pt>
                      <c:pt idx="38">
                        <c:v>24868.128767123289</c:v>
                      </c:pt>
                      <c:pt idx="39">
                        <c:v>24525.605479452053</c:v>
                      </c:pt>
                      <c:pt idx="40">
                        <c:v>24140.698630136987</c:v>
                      </c:pt>
                      <c:pt idx="41">
                        <c:v>23626.364383561642</c:v>
                      </c:pt>
                      <c:pt idx="42">
                        <c:v>23127.624657534245</c:v>
                      </c:pt>
                      <c:pt idx="43">
                        <c:v>22479.413698630138</c:v>
                      </c:pt>
                      <c:pt idx="44">
                        <c:v>22013.545205479451</c:v>
                      </c:pt>
                      <c:pt idx="45">
                        <c:v>21581.413698630138</c:v>
                      </c:pt>
                      <c:pt idx="46">
                        <c:v>21440.846575342464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BC-4BC7-99BB-1B2A85C229B6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Evolution'!$F$1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Evolution'!$F$2:$F$48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20490.583561643834</c:v>
                      </c:pt>
                      <c:pt idx="1">
                        <c:v>19817.821917808218</c:v>
                      </c:pt>
                      <c:pt idx="2">
                        <c:v>19140.547945205479</c:v>
                      </c:pt>
                      <c:pt idx="3">
                        <c:v>18555.098630136985</c:v>
                      </c:pt>
                      <c:pt idx="4">
                        <c:v>18059.331506849314</c:v>
                      </c:pt>
                      <c:pt idx="5">
                        <c:v>17719.887671232878</c:v>
                      </c:pt>
                      <c:pt idx="6">
                        <c:v>17532.865753424656</c:v>
                      </c:pt>
                      <c:pt idx="7">
                        <c:v>17476.317808219177</c:v>
                      </c:pt>
                      <c:pt idx="8">
                        <c:v>17623.295890410958</c:v>
                      </c:pt>
                      <c:pt idx="9">
                        <c:v>17909.873972602738</c:v>
                      </c:pt>
                      <c:pt idx="10">
                        <c:v>18554.019178082192</c:v>
                      </c:pt>
                      <c:pt idx="11">
                        <c:v>19309.967123287672</c:v>
                      </c:pt>
                      <c:pt idx="12">
                        <c:v>20414.09315068493</c:v>
                      </c:pt>
                      <c:pt idx="13">
                        <c:v>21512.791780821917</c:v>
                      </c:pt>
                      <c:pt idx="14">
                        <c:v>22229.953424657535</c:v>
                      </c:pt>
                      <c:pt idx="15">
                        <c:v>22789.490410958904</c:v>
                      </c:pt>
                      <c:pt idx="16">
                        <c:v>23139.076712328766</c:v>
                      </c:pt>
                      <c:pt idx="17">
                        <c:v>23208.005479452055</c:v>
                      </c:pt>
                      <c:pt idx="18">
                        <c:v>23245.232876712329</c:v>
                      </c:pt>
                      <c:pt idx="19">
                        <c:v>23148.649315068495</c:v>
                      </c:pt>
                      <c:pt idx="20">
                        <c:v>23046.64383561644</c:v>
                      </c:pt>
                      <c:pt idx="21">
                        <c:v>22947.142465753426</c:v>
                      </c:pt>
                      <c:pt idx="22">
                        <c:v>22838.558904109588</c:v>
                      </c:pt>
                      <c:pt idx="23">
                        <c:v>22802.230136986302</c:v>
                      </c:pt>
                      <c:pt idx="24">
                        <c:v>22777.605479452053</c:v>
                      </c:pt>
                      <c:pt idx="25">
                        <c:v>22771.068493150684</c:v>
                      </c:pt>
                      <c:pt idx="26">
                        <c:v>22816.602739726026</c:v>
                      </c:pt>
                      <c:pt idx="27">
                        <c:v>22890.627397260276</c:v>
                      </c:pt>
                      <c:pt idx="28">
                        <c:v>22957.747945205479</c:v>
                      </c:pt>
                      <c:pt idx="29">
                        <c:v>23056.361643835615</c:v>
                      </c:pt>
                      <c:pt idx="30">
                        <c:v>23198.641095890413</c:v>
                      </c:pt>
                      <c:pt idx="31">
                        <c:v>23464.898630136988</c:v>
                      </c:pt>
                      <c:pt idx="32">
                        <c:v>23751.931506849316</c:v>
                      </c:pt>
                      <c:pt idx="33">
                        <c:v>24154.490410958904</c:v>
                      </c:pt>
                      <c:pt idx="34">
                        <c:v>24516.219178082192</c:v>
                      </c:pt>
                      <c:pt idx="35">
                        <c:v>24980.068493150684</c:v>
                      </c:pt>
                      <c:pt idx="36">
                        <c:v>25070.400000000001</c:v>
                      </c:pt>
                      <c:pt idx="37">
                        <c:v>25034.030136986301</c:v>
                      </c:pt>
                      <c:pt idx="38">
                        <c:v>24716.704109589042</c:v>
                      </c:pt>
                      <c:pt idx="39">
                        <c:v>24379.673972602741</c:v>
                      </c:pt>
                      <c:pt idx="40">
                        <c:v>23984.679452054796</c:v>
                      </c:pt>
                      <c:pt idx="41">
                        <c:v>23449.410958904111</c:v>
                      </c:pt>
                      <c:pt idx="42">
                        <c:v>22911.438356164384</c:v>
                      </c:pt>
                      <c:pt idx="43">
                        <c:v>22266.046575342465</c:v>
                      </c:pt>
                      <c:pt idx="44">
                        <c:v>21799.200000000001</c:v>
                      </c:pt>
                      <c:pt idx="45">
                        <c:v>21331.884931506851</c:v>
                      </c:pt>
                      <c:pt idx="46">
                        <c:v>21254.117808219176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BC-4BC7-99BB-1B2A85C229B6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Evolution'!$G$1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Evolution'!$G$2:$G$48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20749.268493150685</c:v>
                      </c:pt>
                      <c:pt idx="1">
                        <c:v>20091.476712328767</c:v>
                      </c:pt>
                      <c:pt idx="2">
                        <c:v>19431.652054794522</c:v>
                      </c:pt>
                      <c:pt idx="3">
                        <c:v>18842.687671232878</c:v>
                      </c:pt>
                      <c:pt idx="4">
                        <c:v>18358.901369863015</c:v>
                      </c:pt>
                      <c:pt idx="5">
                        <c:v>18024.939726027398</c:v>
                      </c:pt>
                      <c:pt idx="6">
                        <c:v>17837.257534246575</c:v>
                      </c:pt>
                      <c:pt idx="7">
                        <c:v>17777.167123287672</c:v>
                      </c:pt>
                      <c:pt idx="8">
                        <c:v>17926.509589041096</c:v>
                      </c:pt>
                      <c:pt idx="9">
                        <c:v>18205.520547945205</c:v>
                      </c:pt>
                      <c:pt idx="10">
                        <c:v>18849.126027397262</c:v>
                      </c:pt>
                      <c:pt idx="11">
                        <c:v>19606.454794520549</c:v>
                      </c:pt>
                      <c:pt idx="12">
                        <c:v>20710.183561643837</c:v>
                      </c:pt>
                      <c:pt idx="13">
                        <c:v>21801.898630136988</c:v>
                      </c:pt>
                      <c:pt idx="14">
                        <c:v>22533.783561643835</c:v>
                      </c:pt>
                      <c:pt idx="15">
                        <c:v>23069.241095890411</c:v>
                      </c:pt>
                      <c:pt idx="16">
                        <c:v>23392.810958904109</c:v>
                      </c:pt>
                      <c:pt idx="17">
                        <c:v>23432.460273972603</c:v>
                      </c:pt>
                      <c:pt idx="18">
                        <c:v>23435.230136986302</c:v>
                      </c:pt>
                      <c:pt idx="19">
                        <c:v>23304.794520547945</c:v>
                      </c:pt>
                      <c:pt idx="20">
                        <c:v>23166.693150684932</c:v>
                      </c:pt>
                      <c:pt idx="21">
                        <c:v>23044.15890410959</c:v>
                      </c:pt>
                      <c:pt idx="22">
                        <c:v>22898.05205479452</c:v>
                      </c:pt>
                      <c:pt idx="23">
                        <c:v>22853.586301369862</c:v>
                      </c:pt>
                      <c:pt idx="24">
                        <c:v>22830.038356164383</c:v>
                      </c:pt>
                      <c:pt idx="25">
                        <c:v>22827.320547945204</c:v>
                      </c:pt>
                      <c:pt idx="26">
                        <c:v>22887.112328767122</c:v>
                      </c:pt>
                      <c:pt idx="27">
                        <c:v>22969.720547945206</c:v>
                      </c:pt>
                      <c:pt idx="28">
                        <c:v>23056.109589041094</c:v>
                      </c:pt>
                      <c:pt idx="29">
                        <c:v>23194.38082191781</c:v>
                      </c:pt>
                      <c:pt idx="30">
                        <c:v>23386.838356164382</c:v>
                      </c:pt>
                      <c:pt idx="31">
                        <c:v>23711.326027397259</c:v>
                      </c:pt>
                      <c:pt idx="32">
                        <c:v>24058.69589041096</c:v>
                      </c:pt>
                      <c:pt idx="33">
                        <c:v>24525.054794520547</c:v>
                      </c:pt>
                      <c:pt idx="34">
                        <c:v>24912.446575342467</c:v>
                      </c:pt>
                      <c:pt idx="35">
                        <c:v>25374.43287671233</c:v>
                      </c:pt>
                      <c:pt idx="36">
                        <c:v>25489.084931506848</c:v>
                      </c:pt>
                      <c:pt idx="37">
                        <c:v>25484.501369863014</c:v>
                      </c:pt>
                      <c:pt idx="38">
                        <c:v>25183.73698630137</c:v>
                      </c:pt>
                      <c:pt idx="39">
                        <c:v>24863.060273972602</c:v>
                      </c:pt>
                      <c:pt idx="40">
                        <c:v>24474.857534246574</c:v>
                      </c:pt>
                      <c:pt idx="41">
                        <c:v>23888.082191780821</c:v>
                      </c:pt>
                      <c:pt idx="42">
                        <c:v>23307.013698630137</c:v>
                      </c:pt>
                      <c:pt idx="43">
                        <c:v>22651.750684931507</c:v>
                      </c:pt>
                      <c:pt idx="44">
                        <c:v>22182.931506849316</c:v>
                      </c:pt>
                      <c:pt idx="45">
                        <c:v>21703.413698630138</c:v>
                      </c:pt>
                      <c:pt idx="46">
                        <c:v>21570.808219178081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1BC-4BC7-99BB-1B2A85C229B6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Evolution'!$H$1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Evolution'!$H$2:$H$48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20708.210382513662</c:v>
                      </c:pt>
                      <c:pt idx="1">
                        <c:v>20081.122950819674</c:v>
                      </c:pt>
                      <c:pt idx="2">
                        <c:v>19440.22950819672</c:v>
                      </c:pt>
                      <c:pt idx="3">
                        <c:v>18883.150273224044</c:v>
                      </c:pt>
                      <c:pt idx="4">
                        <c:v>18423.942622950821</c:v>
                      </c:pt>
                      <c:pt idx="5">
                        <c:v>18103.658469945356</c:v>
                      </c:pt>
                      <c:pt idx="6">
                        <c:v>17933.008196721312</c:v>
                      </c:pt>
                      <c:pt idx="7">
                        <c:v>17878.245901639344</c:v>
                      </c:pt>
                      <c:pt idx="8">
                        <c:v>18035.22950819672</c:v>
                      </c:pt>
                      <c:pt idx="9">
                        <c:v>18320.245901639344</c:v>
                      </c:pt>
                      <c:pt idx="10">
                        <c:v>18974.360655737706</c:v>
                      </c:pt>
                      <c:pt idx="11">
                        <c:v>19725.890710382515</c:v>
                      </c:pt>
                      <c:pt idx="12">
                        <c:v>20809.505464480873</c:v>
                      </c:pt>
                      <c:pt idx="13">
                        <c:v>21854.560109289618</c:v>
                      </c:pt>
                      <c:pt idx="14">
                        <c:v>22555.428961748636</c:v>
                      </c:pt>
                      <c:pt idx="15">
                        <c:v>23051.284153005465</c:v>
                      </c:pt>
                      <c:pt idx="16">
                        <c:v>23335.789617486338</c:v>
                      </c:pt>
                      <c:pt idx="17">
                        <c:v>23346.303278688523</c:v>
                      </c:pt>
                      <c:pt idx="18">
                        <c:v>23318.786885245903</c:v>
                      </c:pt>
                      <c:pt idx="19">
                        <c:v>23190.991803278688</c:v>
                      </c:pt>
                      <c:pt idx="20">
                        <c:v>23061.614754098362</c:v>
                      </c:pt>
                      <c:pt idx="21">
                        <c:v>22954.188524590165</c:v>
                      </c:pt>
                      <c:pt idx="22">
                        <c:v>22831.650273224044</c:v>
                      </c:pt>
                      <c:pt idx="23">
                        <c:v>22800.631147540982</c:v>
                      </c:pt>
                      <c:pt idx="24">
                        <c:v>22789.273224043714</c:v>
                      </c:pt>
                      <c:pt idx="25">
                        <c:v>22811.245901639344</c:v>
                      </c:pt>
                      <c:pt idx="26">
                        <c:v>22891.232240437159</c:v>
                      </c:pt>
                      <c:pt idx="27">
                        <c:v>22995.002732240438</c:v>
                      </c:pt>
                      <c:pt idx="28">
                        <c:v>23116.535519125682</c:v>
                      </c:pt>
                      <c:pt idx="29">
                        <c:v>23280.52732240437</c:v>
                      </c:pt>
                      <c:pt idx="30">
                        <c:v>23501.830601092897</c:v>
                      </c:pt>
                      <c:pt idx="31">
                        <c:v>23847.918032786885</c:v>
                      </c:pt>
                      <c:pt idx="32">
                        <c:v>24201.830601092897</c:v>
                      </c:pt>
                      <c:pt idx="33">
                        <c:v>24657.882513661203</c:v>
                      </c:pt>
                      <c:pt idx="34">
                        <c:v>25029.874316939891</c:v>
                      </c:pt>
                      <c:pt idx="35">
                        <c:v>25463.327868852459</c:v>
                      </c:pt>
                      <c:pt idx="36">
                        <c:v>25576.975409836065</c:v>
                      </c:pt>
                      <c:pt idx="37">
                        <c:v>25566.77049180328</c:v>
                      </c:pt>
                      <c:pt idx="38">
                        <c:v>25257.071038251364</c:v>
                      </c:pt>
                      <c:pt idx="39">
                        <c:v>24925.814207650274</c:v>
                      </c:pt>
                      <c:pt idx="40">
                        <c:v>24511.306010928962</c:v>
                      </c:pt>
                      <c:pt idx="41">
                        <c:v>23913.030054644809</c:v>
                      </c:pt>
                      <c:pt idx="42">
                        <c:v>23306.680327868853</c:v>
                      </c:pt>
                      <c:pt idx="43">
                        <c:v>22633.909836065573</c:v>
                      </c:pt>
                      <c:pt idx="44">
                        <c:v>22163.765027322403</c:v>
                      </c:pt>
                      <c:pt idx="45">
                        <c:v>21734.494535519127</c:v>
                      </c:pt>
                      <c:pt idx="46">
                        <c:v>21550.508196721312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11BC-4BC7-99BB-1B2A85C229B6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Evolution'!$I$1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Evolution'!$I$2:$I$48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20535.101369863012</c:v>
                      </c:pt>
                      <c:pt idx="1">
                        <c:v>19961.95890410959</c:v>
                      </c:pt>
                      <c:pt idx="2">
                        <c:v>19375.827397260273</c:v>
                      </c:pt>
                      <c:pt idx="3">
                        <c:v>18849.652054794522</c:v>
                      </c:pt>
                      <c:pt idx="4">
                        <c:v>18415.56712328767</c:v>
                      </c:pt>
                      <c:pt idx="5">
                        <c:v>18131.463013698631</c:v>
                      </c:pt>
                      <c:pt idx="6">
                        <c:v>17965.460273972603</c:v>
                      </c:pt>
                      <c:pt idx="7">
                        <c:v>17916.715068493151</c:v>
                      </c:pt>
                      <c:pt idx="8">
                        <c:v>18080.621917808217</c:v>
                      </c:pt>
                      <c:pt idx="9">
                        <c:v>18362.120547945204</c:v>
                      </c:pt>
                      <c:pt idx="10">
                        <c:v>19027.164383561645</c:v>
                      </c:pt>
                      <c:pt idx="11">
                        <c:v>19768.791780821917</c:v>
                      </c:pt>
                      <c:pt idx="12">
                        <c:v>20841.597260273971</c:v>
                      </c:pt>
                      <c:pt idx="13">
                        <c:v>21869.89589041096</c:v>
                      </c:pt>
                      <c:pt idx="14">
                        <c:v>22567.742465753425</c:v>
                      </c:pt>
                      <c:pt idx="15">
                        <c:v>23040.797260273972</c:v>
                      </c:pt>
                      <c:pt idx="16">
                        <c:v>23276.545205479451</c:v>
                      </c:pt>
                      <c:pt idx="17">
                        <c:v>23224.049315068492</c:v>
                      </c:pt>
                      <c:pt idx="18">
                        <c:v>23137.583561643834</c:v>
                      </c:pt>
                      <c:pt idx="19">
                        <c:v>22956.1698630137</c:v>
                      </c:pt>
                      <c:pt idx="20">
                        <c:v>22785.054794520547</c:v>
                      </c:pt>
                      <c:pt idx="21">
                        <c:v>22626.04109589041</c:v>
                      </c:pt>
                      <c:pt idx="22">
                        <c:v>22480.139726027399</c:v>
                      </c:pt>
                      <c:pt idx="23">
                        <c:v>22429.846575342464</c:v>
                      </c:pt>
                      <c:pt idx="24">
                        <c:v>22419.827397260273</c:v>
                      </c:pt>
                      <c:pt idx="25">
                        <c:v>22447.202739726028</c:v>
                      </c:pt>
                      <c:pt idx="26">
                        <c:v>22533.156164383563</c:v>
                      </c:pt>
                      <c:pt idx="27">
                        <c:v>22644.967123287672</c:v>
                      </c:pt>
                      <c:pt idx="28">
                        <c:v>22781.265753424657</c:v>
                      </c:pt>
                      <c:pt idx="29">
                        <c:v>22979.15890410959</c:v>
                      </c:pt>
                      <c:pt idx="30">
                        <c:v>23244.035616438356</c:v>
                      </c:pt>
                      <c:pt idx="31">
                        <c:v>23647.22191780822</c:v>
                      </c:pt>
                      <c:pt idx="32">
                        <c:v>24060.827397260273</c:v>
                      </c:pt>
                      <c:pt idx="33">
                        <c:v>24585.386301369865</c:v>
                      </c:pt>
                      <c:pt idx="34">
                        <c:v>25042.545205479451</c:v>
                      </c:pt>
                      <c:pt idx="35">
                        <c:v>25566.920547945207</c:v>
                      </c:pt>
                      <c:pt idx="36">
                        <c:v>25725.506849315068</c:v>
                      </c:pt>
                      <c:pt idx="37">
                        <c:v>25700.660273972604</c:v>
                      </c:pt>
                      <c:pt idx="38">
                        <c:v>25376.512328767123</c:v>
                      </c:pt>
                      <c:pt idx="39">
                        <c:v>25011.599999999999</c:v>
                      </c:pt>
                      <c:pt idx="40">
                        <c:v>24569.230136986302</c:v>
                      </c:pt>
                      <c:pt idx="41">
                        <c:v>23947.136986301372</c:v>
                      </c:pt>
                      <c:pt idx="42">
                        <c:v>23345.909589041097</c:v>
                      </c:pt>
                      <c:pt idx="43">
                        <c:v>22664.243835616438</c:v>
                      </c:pt>
                      <c:pt idx="44">
                        <c:v>22162.852054794519</c:v>
                      </c:pt>
                      <c:pt idx="45">
                        <c:v>21679.967123287672</c:v>
                      </c:pt>
                      <c:pt idx="46">
                        <c:v>21412.57808219178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11BC-4BC7-99BB-1B2A85C229B6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Evolution'!$J$1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Evolution'!$J$2:$J$48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20718.30410958904</c:v>
                      </c:pt>
                      <c:pt idx="1">
                        <c:v>20145.512328767123</c:v>
                      </c:pt>
                      <c:pt idx="2">
                        <c:v>19582.084931506848</c:v>
                      </c:pt>
                      <c:pt idx="3">
                        <c:v>19060.465753424658</c:v>
                      </c:pt>
                      <c:pt idx="4">
                        <c:v>18619.213698630138</c:v>
                      </c:pt>
                      <c:pt idx="5">
                        <c:v>18325.197260273973</c:v>
                      </c:pt>
                      <c:pt idx="6">
                        <c:v>18162.030136986301</c:v>
                      </c:pt>
                      <c:pt idx="7">
                        <c:v>18118.547945205479</c:v>
                      </c:pt>
                      <c:pt idx="8">
                        <c:v>18282.767123287671</c:v>
                      </c:pt>
                      <c:pt idx="9">
                        <c:v>18568.249315068493</c:v>
                      </c:pt>
                      <c:pt idx="10">
                        <c:v>19227.547945205479</c:v>
                      </c:pt>
                      <c:pt idx="11">
                        <c:v>19959.35616438356</c:v>
                      </c:pt>
                      <c:pt idx="12">
                        <c:v>21009.876712328769</c:v>
                      </c:pt>
                      <c:pt idx="13">
                        <c:v>21987.471232876713</c:v>
                      </c:pt>
                      <c:pt idx="14">
                        <c:v>22613.813698630136</c:v>
                      </c:pt>
                      <c:pt idx="15">
                        <c:v>22981.167123287672</c:v>
                      </c:pt>
                      <c:pt idx="16">
                        <c:v>23109.271232876712</c:v>
                      </c:pt>
                      <c:pt idx="17">
                        <c:v>22953.931506849316</c:v>
                      </c:pt>
                      <c:pt idx="18">
                        <c:v>22806.676712328768</c:v>
                      </c:pt>
                      <c:pt idx="19">
                        <c:v>22561.353424657533</c:v>
                      </c:pt>
                      <c:pt idx="20">
                        <c:v>22344.665753424659</c:v>
                      </c:pt>
                      <c:pt idx="21">
                        <c:v>22154.934246575343</c:v>
                      </c:pt>
                      <c:pt idx="22">
                        <c:v>21981.452054794521</c:v>
                      </c:pt>
                      <c:pt idx="23">
                        <c:v>21904.142465753426</c:v>
                      </c:pt>
                      <c:pt idx="24">
                        <c:v>21887.660273972604</c:v>
                      </c:pt>
                      <c:pt idx="25">
                        <c:v>21920.232876712329</c:v>
                      </c:pt>
                      <c:pt idx="26">
                        <c:v>22030.934246575343</c:v>
                      </c:pt>
                      <c:pt idx="27">
                        <c:v>22178.156164383563</c:v>
                      </c:pt>
                      <c:pt idx="28">
                        <c:v>22371.145205479454</c:v>
                      </c:pt>
                      <c:pt idx="29">
                        <c:v>22634.819178082191</c:v>
                      </c:pt>
                      <c:pt idx="30">
                        <c:v>22982.64383561644</c:v>
                      </c:pt>
                      <c:pt idx="31">
                        <c:v>23474.630136986303</c:v>
                      </c:pt>
                      <c:pt idx="32">
                        <c:v>23998.56712328767</c:v>
                      </c:pt>
                      <c:pt idx="33">
                        <c:v>24627.31506849315</c:v>
                      </c:pt>
                      <c:pt idx="34">
                        <c:v>25167.290410958904</c:v>
                      </c:pt>
                      <c:pt idx="35">
                        <c:v>25742.15890410959</c:v>
                      </c:pt>
                      <c:pt idx="36">
                        <c:v>25929.224657534247</c:v>
                      </c:pt>
                      <c:pt idx="37">
                        <c:v>25925.89589041096</c:v>
                      </c:pt>
                      <c:pt idx="38">
                        <c:v>25595.813698630136</c:v>
                      </c:pt>
                      <c:pt idx="39">
                        <c:v>25220.838356164382</c:v>
                      </c:pt>
                      <c:pt idx="40">
                        <c:v>24771.460273972603</c:v>
                      </c:pt>
                      <c:pt idx="41">
                        <c:v>24154.383561643837</c:v>
                      </c:pt>
                      <c:pt idx="42">
                        <c:v>23577.172602739727</c:v>
                      </c:pt>
                      <c:pt idx="43">
                        <c:v>22923.09315068493</c:v>
                      </c:pt>
                      <c:pt idx="44">
                        <c:v>22417.676712328768</c:v>
                      </c:pt>
                      <c:pt idx="45">
                        <c:v>21912.819178082191</c:v>
                      </c:pt>
                      <c:pt idx="46">
                        <c:v>21597.246575342466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11BC-4BC7-99BB-1B2A85C229B6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Evolution'!$K$1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Evolution'!$K$2:$K$48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20738.715068493151</c:v>
                      </c:pt>
                      <c:pt idx="1">
                        <c:v>20178.986301369863</c:v>
                      </c:pt>
                      <c:pt idx="2">
                        <c:v>19623.284931506849</c:v>
                      </c:pt>
                      <c:pt idx="3">
                        <c:v>19113.493150684932</c:v>
                      </c:pt>
                      <c:pt idx="4">
                        <c:v>18694.980821917808</c:v>
                      </c:pt>
                      <c:pt idx="5">
                        <c:v>18416.035616438356</c:v>
                      </c:pt>
                      <c:pt idx="6">
                        <c:v>18271.747945205479</c:v>
                      </c:pt>
                      <c:pt idx="7">
                        <c:v>18227.441095890412</c:v>
                      </c:pt>
                      <c:pt idx="8">
                        <c:v>18398.769863013698</c:v>
                      </c:pt>
                      <c:pt idx="9">
                        <c:v>18686.090410958903</c:v>
                      </c:pt>
                      <c:pt idx="10">
                        <c:v>19339.712328767124</c:v>
                      </c:pt>
                      <c:pt idx="11">
                        <c:v>20046.690410958905</c:v>
                      </c:pt>
                      <c:pt idx="12">
                        <c:v>21060.230136986302</c:v>
                      </c:pt>
                      <c:pt idx="13">
                        <c:v>21959.345205479451</c:v>
                      </c:pt>
                      <c:pt idx="14">
                        <c:v>22503.076712328766</c:v>
                      </c:pt>
                      <c:pt idx="15">
                        <c:v>22765.8</c:v>
                      </c:pt>
                      <c:pt idx="16">
                        <c:v>22796.490410958904</c:v>
                      </c:pt>
                      <c:pt idx="17">
                        <c:v>22537.991780821918</c:v>
                      </c:pt>
                      <c:pt idx="18">
                        <c:v>22299.939726027398</c:v>
                      </c:pt>
                      <c:pt idx="19">
                        <c:v>21983.408219178084</c:v>
                      </c:pt>
                      <c:pt idx="20">
                        <c:v>21732.972602739726</c:v>
                      </c:pt>
                      <c:pt idx="21">
                        <c:v>21515.879452054796</c:v>
                      </c:pt>
                      <c:pt idx="22">
                        <c:v>21341.728767123288</c:v>
                      </c:pt>
                      <c:pt idx="23">
                        <c:v>21268.331506849314</c:v>
                      </c:pt>
                      <c:pt idx="24">
                        <c:v>21261.712328767124</c:v>
                      </c:pt>
                      <c:pt idx="25">
                        <c:v>21318.975342465754</c:v>
                      </c:pt>
                      <c:pt idx="26">
                        <c:v>21476.758904109589</c:v>
                      </c:pt>
                      <c:pt idx="27">
                        <c:v>21682.852054794519</c:v>
                      </c:pt>
                      <c:pt idx="28">
                        <c:v>21936.008219178082</c:v>
                      </c:pt>
                      <c:pt idx="29">
                        <c:v>22285.38082191781</c:v>
                      </c:pt>
                      <c:pt idx="30">
                        <c:v>22723.57808219178</c:v>
                      </c:pt>
                      <c:pt idx="31">
                        <c:v>23302.161643835618</c:v>
                      </c:pt>
                      <c:pt idx="32">
                        <c:v>23916.712328767124</c:v>
                      </c:pt>
                      <c:pt idx="33">
                        <c:v>24633.731506849315</c:v>
                      </c:pt>
                      <c:pt idx="34">
                        <c:v>25233.4</c:v>
                      </c:pt>
                      <c:pt idx="35">
                        <c:v>25833.312328767122</c:v>
                      </c:pt>
                      <c:pt idx="36">
                        <c:v>26037.569863013698</c:v>
                      </c:pt>
                      <c:pt idx="37">
                        <c:v>26029.013698630137</c:v>
                      </c:pt>
                      <c:pt idx="38">
                        <c:v>25697.353424657533</c:v>
                      </c:pt>
                      <c:pt idx="39">
                        <c:v>25317.383561643837</c:v>
                      </c:pt>
                      <c:pt idx="40">
                        <c:v>24854.77808219178</c:v>
                      </c:pt>
                      <c:pt idx="41">
                        <c:v>24236.561643835616</c:v>
                      </c:pt>
                      <c:pt idx="42">
                        <c:v>23644.235616438356</c:v>
                      </c:pt>
                      <c:pt idx="43">
                        <c:v>22978.953424657535</c:v>
                      </c:pt>
                      <c:pt idx="44">
                        <c:v>22448.794520547945</c:v>
                      </c:pt>
                      <c:pt idx="45">
                        <c:v>21917.794520547945</c:v>
                      </c:pt>
                      <c:pt idx="46">
                        <c:v>21592.345205479451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11BC-4BC7-99BB-1B2A85C229B6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Evolution'!$L$1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Evolution'!$L$2:$L$48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20548.109289617485</c:v>
                      </c:pt>
                      <c:pt idx="1">
                        <c:v>20012.087431693988</c:v>
                      </c:pt>
                      <c:pt idx="2">
                        <c:v>19461.314207650274</c:v>
                      </c:pt>
                      <c:pt idx="3">
                        <c:v>18945.20218579235</c:v>
                      </c:pt>
                      <c:pt idx="4">
                        <c:v>18518.346994535521</c:v>
                      </c:pt>
                      <c:pt idx="5">
                        <c:v>18221.617486338797</c:v>
                      </c:pt>
                      <c:pt idx="6">
                        <c:v>18058.994535519127</c:v>
                      </c:pt>
                      <c:pt idx="7">
                        <c:v>18005.773224043714</c:v>
                      </c:pt>
                      <c:pt idx="8">
                        <c:v>18159.030054644809</c:v>
                      </c:pt>
                      <c:pt idx="9">
                        <c:v>18419.948087431694</c:v>
                      </c:pt>
                      <c:pt idx="10">
                        <c:v>19007.109289617485</c:v>
                      </c:pt>
                      <c:pt idx="11">
                        <c:v>19624.816939890712</c:v>
                      </c:pt>
                      <c:pt idx="12">
                        <c:v>20514.016393442624</c:v>
                      </c:pt>
                      <c:pt idx="13">
                        <c:v>21311.002732240438</c:v>
                      </c:pt>
                      <c:pt idx="14">
                        <c:v>21806.040983606559</c:v>
                      </c:pt>
                      <c:pt idx="15">
                        <c:v>22062.882513661203</c:v>
                      </c:pt>
                      <c:pt idx="16">
                        <c:v>22102.306010928962</c:v>
                      </c:pt>
                      <c:pt idx="17">
                        <c:v>21837.67486338798</c:v>
                      </c:pt>
                      <c:pt idx="18">
                        <c:v>21519.557377049179</c:v>
                      </c:pt>
                      <c:pt idx="19">
                        <c:v>21119.226775956286</c:v>
                      </c:pt>
                      <c:pt idx="20">
                        <c:v>20775.073770491803</c:v>
                      </c:pt>
                      <c:pt idx="21">
                        <c:v>20485.300546448088</c:v>
                      </c:pt>
                      <c:pt idx="22">
                        <c:v>20241.814207650274</c:v>
                      </c:pt>
                      <c:pt idx="23">
                        <c:v>20137.516393442624</c:v>
                      </c:pt>
                      <c:pt idx="24">
                        <c:v>20119.677595628415</c:v>
                      </c:pt>
                      <c:pt idx="25">
                        <c:v>20146.778688524591</c:v>
                      </c:pt>
                      <c:pt idx="26">
                        <c:v>20249.60655737705</c:v>
                      </c:pt>
                      <c:pt idx="27">
                        <c:v>20430.483606557376</c:v>
                      </c:pt>
                      <c:pt idx="28">
                        <c:v>20706.27049180328</c:v>
                      </c:pt>
                      <c:pt idx="29">
                        <c:v>21098.93169398907</c:v>
                      </c:pt>
                      <c:pt idx="30">
                        <c:v>21613.259562841529</c:v>
                      </c:pt>
                      <c:pt idx="31">
                        <c:v>22307.480874316941</c:v>
                      </c:pt>
                      <c:pt idx="32">
                        <c:v>23065.672131147541</c:v>
                      </c:pt>
                      <c:pt idx="33">
                        <c:v>23984.267759562841</c:v>
                      </c:pt>
                      <c:pt idx="34">
                        <c:v>24787.846994535521</c:v>
                      </c:pt>
                      <c:pt idx="35">
                        <c:v>25566.685792349726</c:v>
                      </c:pt>
                      <c:pt idx="36">
                        <c:v>25849.939890710382</c:v>
                      </c:pt>
                      <c:pt idx="37">
                        <c:v>25834.762295081968</c:v>
                      </c:pt>
                      <c:pt idx="38">
                        <c:v>25449.79781420765</c:v>
                      </c:pt>
                      <c:pt idx="39">
                        <c:v>25011.890710382515</c:v>
                      </c:pt>
                      <c:pt idx="40">
                        <c:v>24514.836065573771</c:v>
                      </c:pt>
                      <c:pt idx="41">
                        <c:v>23871.521857923497</c:v>
                      </c:pt>
                      <c:pt idx="42">
                        <c:v>23275.830601092897</c:v>
                      </c:pt>
                      <c:pt idx="43">
                        <c:v>22634.923497267759</c:v>
                      </c:pt>
                      <c:pt idx="44">
                        <c:v>22139.699453551912</c:v>
                      </c:pt>
                      <c:pt idx="45">
                        <c:v>21631.737704918032</c:v>
                      </c:pt>
                      <c:pt idx="46">
                        <c:v>21316.751366120217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11BC-4BC7-99BB-1B2A85C229B6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Evolution'!$N$1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Op Demand Evolution'!$N$2:$N$48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20770.646575342467</c:v>
                      </c:pt>
                      <c:pt idx="1">
                        <c:v>20298.065753424657</c:v>
                      </c:pt>
                      <c:pt idx="2">
                        <c:v>19809.095890410958</c:v>
                      </c:pt>
                      <c:pt idx="3">
                        <c:v>19310.786301369862</c:v>
                      </c:pt>
                      <c:pt idx="4">
                        <c:v>18905.731506849315</c:v>
                      </c:pt>
                      <c:pt idx="5">
                        <c:v>18613.024657534246</c:v>
                      </c:pt>
                      <c:pt idx="6">
                        <c:v>18467.463013698631</c:v>
                      </c:pt>
                      <c:pt idx="7">
                        <c:v>18430.04109589041</c:v>
                      </c:pt>
                      <c:pt idx="8">
                        <c:v>18604.230136986302</c:v>
                      </c:pt>
                      <c:pt idx="9">
                        <c:v>18882.539726027397</c:v>
                      </c:pt>
                      <c:pt idx="10">
                        <c:v>19487.95890410959</c:v>
                      </c:pt>
                      <c:pt idx="11">
                        <c:v>20110.479452054795</c:v>
                      </c:pt>
                      <c:pt idx="12">
                        <c:v>20976.852054794519</c:v>
                      </c:pt>
                      <c:pt idx="13">
                        <c:v>21691.613698630135</c:v>
                      </c:pt>
                      <c:pt idx="14">
                        <c:v>22075.56712328767</c:v>
                      </c:pt>
                      <c:pt idx="15">
                        <c:v>22106.969863013699</c:v>
                      </c:pt>
                      <c:pt idx="16">
                        <c:v>21877.317808219177</c:v>
                      </c:pt>
                      <c:pt idx="17">
                        <c:v>21327.797260273972</c:v>
                      </c:pt>
                      <c:pt idx="18">
                        <c:v>20764.153424657536</c:v>
                      </c:pt>
                      <c:pt idx="19">
                        <c:v>20169.134246575344</c:v>
                      </c:pt>
                      <c:pt idx="20">
                        <c:v>19711.073972602739</c:v>
                      </c:pt>
                      <c:pt idx="21">
                        <c:v>19332.753424657534</c:v>
                      </c:pt>
                      <c:pt idx="22">
                        <c:v>19045.558904109588</c:v>
                      </c:pt>
                      <c:pt idx="23">
                        <c:v>18883.638356164385</c:v>
                      </c:pt>
                      <c:pt idx="24">
                        <c:v>18820.693150684932</c:v>
                      </c:pt>
                      <c:pt idx="25">
                        <c:v>18853.923287671234</c:v>
                      </c:pt>
                      <c:pt idx="26">
                        <c:v>19020.260273972603</c:v>
                      </c:pt>
                      <c:pt idx="27">
                        <c:v>19282.071232876711</c:v>
                      </c:pt>
                      <c:pt idx="28">
                        <c:v>19668.238356164384</c:v>
                      </c:pt>
                      <c:pt idx="29">
                        <c:v>20212.720547945206</c:v>
                      </c:pt>
                      <c:pt idx="30">
                        <c:v>20914.419178082193</c:v>
                      </c:pt>
                      <c:pt idx="31">
                        <c:v>21836.246575342466</c:v>
                      </c:pt>
                      <c:pt idx="32">
                        <c:v>22845.876712328769</c:v>
                      </c:pt>
                      <c:pt idx="33">
                        <c:v>23990.139726027399</c:v>
                      </c:pt>
                      <c:pt idx="34">
                        <c:v>24934.172602739727</c:v>
                      </c:pt>
                      <c:pt idx="35">
                        <c:v>25748.397260273974</c:v>
                      </c:pt>
                      <c:pt idx="36">
                        <c:v>26049.517808219178</c:v>
                      </c:pt>
                      <c:pt idx="37">
                        <c:v>26096.915068493152</c:v>
                      </c:pt>
                      <c:pt idx="38">
                        <c:v>25806.975342465754</c:v>
                      </c:pt>
                      <c:pt idx="39">
                        <c:v>25459.556164383561</c:v>
                      </c:pt>
                      <c:pt idx="40">
                        <c:v>25062.443835616439</c:v>
                      </c:pt>
                      <c:pt idx="41">
                        <c:v>24472.249315068493</c:v>
                      </c:pt>
                      <c:pt idx="42">
                        <c:v>23834.230136986302</c:v>
                      </c:pt>
                      <c:pt idx="43">
                        <c:v>23164.336986301369</c:v>
                      </c:pt>
                      <c:pt idx="44">
                        <c:v>22556.301369863013</c:v>
                      </c:pt>
                      <c:pt idx="45">
                        <c:v>21987.227397260274</c:v>
                      </c:pt>
                      <c:pt idx="46">
                        <c:v>21655.358904109587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11BC-4BC7-99BB-1B2A85C229B6}"/>
                  </c:ext>
                </c:extLst>
              </c15:ser>
            </c15:filteredLineSeries>
          </c:ext>
        </c:extLst>
      </c:lineChart>
      <c:catAx>
        <c:axId val="33160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ova" panose="020B0504020202020204"/>
                <a:ea typeface="+mn-ea"/>
                <a:cs typeface="+mn-cs"/>
              </a:defRPr>
            </a:pPr>
            <a:endParaRPr lang="en-US"/>
          </a:p>
        </c:txPr>
        <c:crossAx val="331600592"/>
        <c:crosses val="autoZero"/>
        <c:auto val="1"/>
        <c:lblAlgn val="ctr"/>
        <c:lblOffset val="100"/>
        <c:noMultiLvlLbl val="0"/>
      </c:catAx>
      <c:valAx>
        <c:axId val="331600592"/>
        <c:scaling>
          <c:orientation val="minMax"/>
          <c:min val="1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 Nova" panose="020B0504020202020204"/>
                <a:ea typeface="+mn-ea"/>
                <a:cs typeface="+mn-cs"/>
              </a:defRPr>
            </a:pPr>
            <a:endParaRPr lang="en-US"/>
          </a:p>
        </c:txPr>
        <c:crossAx val="331604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199996140188354"/>
          <c:y val="0.92107221601642242"/>
          <c:w val="0.28423517832329781"/>
          <c:h val="6.34538980546279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 Nova" panose="020B0504020202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'NEM Underlying Evolution'!$B$1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'NEM Underlying Evolution'!$A$2:$A$48</c:f>
              <c:strCache>
                <c:ptCount val="47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</c:strCache>
            </c:strRef>
          </c:cat>
          <c:val>
            <c:numRef>
              <c:f>'NEM Underlying Evolution'!$B$2:$B$48</c:f>
              <c:numCache>
                <c:formatCode>0</c:formatCode>
                <c:ptCount val="47"/>
                <c:pt idx="0">
                  <c:v>21404.646575342467</c:v>
                </c:pt>
                <c:pt idx="1">
                  <c:v>20824.679452054796</c:v>
                </c:pt>
                <c:pt idx="2">
                  <c:v>20572.021917808219</c:v>
                </c:pt>
                <c:pt idx="3">
                  <c:v>19964.435616438357</c:v>
                </c:pt>
                <c:pt idx="4">
                  <c:v>19354.583561643834</c:v>
                </c:pt>
                <c:pt idx="5">
                  <c:v>18915.638356164385</c:v>
                </c:pt>
                <c:pt idx="6">
                  <c:v>18646.295890410958</c:v>
                </c:pt>
                <c:pt idx="7">
                  <c:v>18529.479452054795</c:v>
                </c:pt>
                <c:pt idx="8">
                  <c:v>18637.928767123289</c:v>
                </c:pt>
                <c:pt idx="9">
                  <c:v>18899.317808219177</c:v>
                </c:pt>
                <c:pt idx="10">
                  <c:v>19572.030136986301</c:v>
                </c:pt>
                <c:pt idx="11">
                  <c:v>20397.728767123288</c:v>
                </c:pt>
                <c:pt idx="12">
                  <c:v>21650.153424657536</c:v>
                </c:pt>
                <c:pt idx="13">
                  <c:v>22929.43287671233</c:v>
                </c:pt>
                <c:pt idx="14">
                  <c:v>23904.742465753425</c:v>
                </c:pt>
                <c:pt idx="15">
                  <c:v>24713.227397260274</c:v>
                </c:pt>
                <c:pt idx="16">
                  <c:v>25333.550684931506</c:v>
                </c:pt>
                <c:pt idx="17">
                  <c:v>25637.241095890411</c:v>
                </c:pt>
                <c:pt idx="18">
                  <c:v>25884.767123287671</c:v>
                </c:pt>
                <c:pt idx="19">
                  <c:v>25944.717808219179</c:v>
                </c:pt>
                <c:pt idx="20">
                  <c:v>25954.449315068494</c:v>
                </c:pt>
                <c:pt idx="21">
                  <c:v>25930.978082191781</c:v>
                </c:pt>
                <c:pt idx="22">
                  <c:v>25858.879452054796</c:v>
                </c:pt>
                <c:pt idx="23">
                  <c:v>25809.405479452056</c:v>
                </c:pt>
                <c:pt idx="24">
                  <c:v>25770.030136986301</c:v>
                </c:pt>
                <c:pt idx="25">
                  <c:v>25721.717808219179</c:v>
                </c:pt>
                <c:pt idx="26">
                  <c:v>25705.739726027397</c:v>
                </c:pt>
                <c:pt idx="27">
                  <c:v>25665.967123287672</c:v>
                </c:pt>
                <c:pt idx="28">
                  <c:v>25607.487671232877</c:v>
                </c:pt>
                <c:pt idx="29">
                  <c:v>25551.167123287672</c:v>
                </c:pt>
                <c:pt idx="30">
                  <c:v>25539.68493150685</c:v>
                </c:pt>
                <c:pt idx="31">
                  <c:v>25623.189041095891</c:v>
                </c:pt>
                <c:pt idx="32">
                  <c:v>25735.857534246574</c:v>
                </c:pt>
                <c:pt idx="33">
                  <c:v>25957.498630136986</c:v>
                </c:pt>
                <c:pt idx="34">
                  <c:v>26168.583561643834</c:v>
                </c:pt>
                <c:pt idx="35">
                  <c:v>26545.682191780823</c:v>
                </c:pt>
                <c:pt idx="36">
                  <c:v>26604.879452054796</c:v>
                </c:pt>
                <c:pt idx="37">
                  <c:v>26520.482191780822</c:v>
                </c:pt>
                <c:pt idx="38">
                  <c:v>26230.783561643835</c:v>
                </c:pt>
                <c:pt idx="39">
                  <c:v>25935.553424657533</c:v>
                </c:pt>
                <c:pt idx="40">
                  <c:v>25534.539726027397</c:v>
                </c:pt>
                <c:pt idx="41">
                  <c:v>24993.506849315068</c:v>
                </c:pt>
                <c:pt idx="42">
                  <c:v>24449.126027397262</c:v>
                </c:pt>
                <c:pt idx="43">
                  <c:v>23734.589041095889</c:v>
                </c:pt>
                <c:pt idx="44">
                  <c:v>23207.153424657536</c:v>
                </c:pt>
                <c:pt idx="45">
                  <c:v>22647.986301369863</c:v>
                </c:pt>
                <c:pt idx="46">
                  <c:v>22403.884931506851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2A-4914-8DC0-06E1B38066E0}"/>
            </c:ext>
          </c:extLst>
        </c:ser>
        <c:ser>
          <c:idx val="11"/>
          <c:order val="11"/>
          <c:tx>
            <c:strRef>
              <c:f>'NEM Underlying Evolution'!$O$1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'NEM Underlying Evolution'!$A$2:$A$48</c:f>
              <c:strCache>
                <c:ptCount val="47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</c:strCache>
            </c:strRef>
          </c:cat>
          <c:val>
            <c:numRef>
              <c:f>'NEM Underlying Evolution'!$O$2:$O$48</c:f>
              <c:numCache>
                <c:formatCode>0</c:formatCode>
                <c:ptCount val="47"/>
                <c:pt idx="0">
                  <c:v>20745.353424657533</c:v>
                </c:pt>
                <c:pt idx="1">
                  <c:v>20281.646575342467</c:v>
                </c:pt>
                <c:pt idx="2">
                  <c:v>19812.641095890413</c:v>
                </c:pt>
                <c:pt idx="3">
                  <c:v>19344.21095890411</c:v>
                </c:pt>
                <c:pt idx="4">
                  <c:v>18975.48493150685</c:v>
                </c:pt>
                <c:pt idx="5">
                  <c:v>18701.498630136986</c:v>
                </c:pt>
                <c:pt idx="6">
                  <c:v>18571.389041095892</c:v>
                </c:pt>
                <c:pt idx="7">
                  <c:v>18534.660273972604</c:v>
                </c:pt>
                <c:pt idx="8">
                  <c:v>18712.961643835617</c:v>
                </c:pt>
                <c:pt idx="9">
                  <c:v>18994.71244109589</c:v>
                </c:pt>
                <c:pt idx="10">
                  <c:v>19623.926257534247</c:v>
                </c:pt>
                <c:pt idx="11">
                  <c:v>20370.85421369864</c:v>
                </c:pt>
                <c:pt idx="12">
                  <c:v>21519.611865753417</c:v>
                </c:pt>
                <c:pt idx="13">
                  <c:v>22719.163893150675</c:v>
                </c:pt>
                <c:pt idx="14">
                  <c:v>23766.867328767137</c:v>
                </c:pt>
                <c:pt idx="15">
                  <c:v>24632.269791780825</c:v>
                </c:pt>
                <c:pt idx="16">
                  <c:v>25337.475665753427</c:v>
                </c:pt>
                <c:pt idx="17">
                  <c:v>25681.674432876738</c:v>
                </c:pt>
                <c:pt idx="18">
                  <c:v>25956.648161643829</c:v>
                </c:pt>
                <c:pt idx="19">
                  <c:v>26062.899890410976</c:v>
                </c:pt>
                <c:pt idx="20">
                  <c:v>26163.547843835615</c:v>
                </c:pt>
                <c:pt idx="21">
                  <c:v>26272.702750684912</c:v>
                </c:pt>
                <c:pt idx="22">
                  <c:v>26293.055090410977</c:v>
                </c:pt>
                <c:pt idx="23">
                  <c:v>26290.663594520571</c:v>
                </c:pt>
                <c:pt idx="24">
                  <c:v>26260.596246575315</c:v>
                </c:pt>
                <c:pt idx="25">
                  <c:v>26216.484090410959</c:v>
                </c:pt>
                <c:pt idx="26">
                  <c:v>26139.094547945184</c:v>
                </c:pt>
                <c:pt idx="27">
                  <c:v>26033.726915068495</c:v>
                </c:pt>
                <c:pt idx="28">
                  <c:v>25913.25120547945</c:v>
                </c:pt>
                <c:pt idx="29">
                  <c:v>25834.389410958909</c:v>
                </c:pt>
                <c:pt idx="30">
                  <c:v>25774.194098630123</c:v>
                </c:pt>
                <c:pt idx="31">
                  <c:v>25822.472512328761</c:v>
                </c:pt>
                <c:pt idx="32">
                  <c:v>25853.02957260274</c:v>
                </c:pt>
                <c:pt idx="33">
                  <c:v>26043.855871232881</c:v>
                </c:pt>
                <c:pt idx="34">
                  <c:v>26225.954265753429</c:v>
                </c:pt>
                <c:pt idx="35">
                  <c:v>26497.958794520531</c:v>
                </c:pt>
                <c:pt idx="36">
                  <c:v>26455.837052054765</c:v>
                </c:pt>
                <c:pt idx="37">
                  <c:v>26266.73178630137</c:v>
                </c:pt>
                <c:pt idx="38">
                  <c:v>25876.863643835601</c:v>
                </c:pt>
                <c:pt idx="39">
                  <c:v>25469.578386301357</c:v>
                </c:pt>
                <c:pt idx="40">
                  <c:v>24996.317808219177</c:v>
                </c:pt>
                <c:pt idx="41">
                  <c:v>24386.854794520546</c:v>
                </c:pt>
                <c:pt idx="42">
                  <c:v>23783.583561643834</c:v>
                </c:pt>
                <c:pt idx="43">
                  <c:v>23093.547945205479</c:v>
                </c:pt>
                <c:pt idx="44">
                  <c:v>22513.326027397259</c:v>
                </c:pt>
                <c:pt idx="45">
                  <c:v>21945.200000000001</c:v>
                </c:pt>
                <c:pt idx="46">
                  <c:v>21608.243835616438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2A-4914-8DC0-06E1B380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604200"/>
        <c:axId val="331600592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'NEM Underlying Evolution'!$C$1</c15:sqref>
                        </c15:formulaRef>
                      </c:ext>
                    </c:extLst>
                    <c:strCache>
                      <c:ptCount val="1"/>
                      <c:pt idx="0">
                        <c:v>2011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'NEM Underlying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'NEM Underlying Evolution'!$C$2:$C$48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21196.928767123289</c:v>
                      </c:pt>
                      <c:pt idx="1">
                        <c:v>20611.068493150684</c:v>
                      </c:pt>
                      <c:pt idx="2">
                        <c:v>20335.054794520547</c:v>
                      </c:pt>
                      <c:pt idx="3">
                        <c:v>19748.832876712328</c:v>
                      </c:pt>
                      <c:pt idx="4">
                        <c:v>19165.605479452053</c:v>
                      </c:pt>
                      <c:pt idx="5">
                        <c:v>18750.813698630136</c:v>
                      </c:pt>
                      <c:pt idx="6">
                        <c:v>18496.51506849315</c:v>
                      </c:pt>
                      <c:pt idx="7">
                        <c:v>18391.013698630137</c:v>
                      </c:pt>
                      <c:pt idx="8">
                        <c:v>18502.747945205479</c:v>
                      </c:pt>
                      <c:pt idx="9">
                        <c:v>18775.493150684932</c:v>
                      </c:pt>
                      <c:pt idx="10">
                        <c:v>19426.797260273972</c:v>
                      </c:pt>
                      <c:pt idx="11">
                        <c:v>20227.887671232878</c:v>
                      </c:pt>
                      <c:pt idx="12">
                        <c:v>21447.838356164382</c:v>
                      </c:pt>
                      <c:pt idx="13">
                        <c:v>22669.254794520548</c:v>
                      </c:pt>
                      <c:pt idx="14">
                        <c:v>23609.200000000001</c:v>
                      </c:pt>
                      <c:pt idx="15">
                        <c:v>24348.320547945204</c:v>
                      </c:pt>
                      <c:pt idx="16">
                        <c:v>24880.186301369864</c:v>
                      </c:pt>
                      <c:pt idx="17">
                        <c:v>25117.936986301371</c:v>
                      </c:pt>
                      <c:pt idx="18">
                        <c:v>25295.668493150686</c:v>
                      </c:pt>
                      <c:pt idx="19">
                        <c:v>25310.635616438358</c:v>
                      </c:pt>
                      <c:pt idx="20">
                        <c:v>25282.986301369863</c:v>
                      </c:pt>
                      <c:pt idx="21">
                        <c:v>25234.48493150685</c:v>
                      </c:pt>
                      <c:pt idx="22">
                        <c:v>25150.646575342467</c:v>
                      </c:pt>
                      <c:pt idx="23">
                        <c:v>25105.145205479454</c:v>
                      </c:pt>
                      <c:pt idx="24">
                        <c:v>25058.673972602741</c:v>
                      </c:pt>
                      <c:pt idx="25">
                        <c:v>25006.216438356165</c:v>
                      </c:pt>
                      <c:pt idx="26">
                        <c:v>24987.427397260275</c:v>
                      </c:pt>
                      <c:pt idx="27">
                        <c:v>24966.739726027397</c:v>
                      </c:pt>
                      <c:pt idx="28">
                        <c:v>24928.709589041096</c:v>
                      </c:pt>
                      <c:pt idx="29">
                        <c:v>24908.52602739726</c:v>
                      </c:pt>
                      <c:pt idx="30">
                        <c:v>24931.586301369862</c:v>
                      </c:pt>
                      <c:pt idx="31">
                        <c:v>25057.928767123289</c:v>
                      </c:pt>
                      <c:pt idx="32">
                        <c:v>25202.923287671234</c:v>
                      </c:pt>
                      <c:pt idx="33">
                        <c:v>25467.501369863014</c:v>
                      </c:pt>
                      <c:pt idx="34">
                        <c:v>25741.35616438356</c:v>
                      </c:pt>
                      <c:pt idx="35">
                        <c:v>26140.147945205481</c:v>
                      </c:pt>
                      <c:pt idx="36">
                        <c:v>26230.191780821919</c:v>
                      </c:pt>
                      <c:pt idx="37">
                        <c:v>26169.569863013698</c:v>
                      </c:pt>
                      <c:pt idx="38">
                        <c:v>25884.942465753425</c:v>
                      </c:pt>
                      <c:pt idx="39">
                        <c:v>25573.969863013699</c:v>
                      </c:pt>
                      <c:pt idx="40">
                        <c:v>25195.024657534246</c:v>
                      </c:pt>
                      <c:pt idx="41">
                        <c:v>24652.479452054795</c:v>
                      </c:pt>
                      <c:pt idx="42">
                        <c:v>24098.884931506851</c:v>
                      </c:pt>
                      <c:pt idx="43">
                        <c:v>23433.750684931507</c:v>
                      </c:pt>
                      <c:pt idx="44">
                        <c:v>22921.923287671234</c:v>
                      </c:pt>
                      <c:pt idx="45">
                        <c:v>22387.879452054796</c:v>
                      </c:pt>
                      <c:pt idx="46">
                        <c:v>22145.863013698628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302A-4914-8DC0-06E1B38066E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Evolution'!$D$1</c15:sqref>
                        </c15:formulaRef>
                      </c:ext>
                    </c:extLst>
                    <c:strCache>
                      <c:ptCount val="1"/>
                      <c:pt idx="0">
                        <c:v>2012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Evolution'!$D$2:$D$48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20826.838797814209</c:v>
                      </c:pt>
                      <c:pt idx="1">
                        <c:v>20198.524590163935</c:v>
                      </c:pt>
                      <c:pt idx="2">
                        <c:v>19820.316939890712</c:v>
                      </c:pt>
                      <c:pt idx="3">
                        <c:v>19262.284153005465</c:v>
                      </c:pt>
                      <c:pt idx="4">
                        <c:v>18703.72950819672</c:v>
                      </c:pt>
                      <c:pt idx="5">
                        <c:v>18309.251366120217</c:v>
                      </c:pt>
                      <c:pt idx="6">
                        <c:v>18064.51092896175</c:v>
                      </c:pt>
                      <c:pt idx="7">
                        <c:v>17968.412568306012</c:v>
                      </c:pt>
                      <c:pt idx="8">
                        <c:v>18084.980874316941</c:v>
                      </c:pt>
                      <c:pt idx="9">
                        <c:v>18354.549180327867</c:v>
                      </c:pt>
                      <c:pt idx="10">
                        <c:v>18998.707650273223</c:v>
                      </c:pt>
                      <c:pt idx="11">
                        <c:v>19783.759562841529</c:v>
                      </c:pt>
                      <c:pt idx="12">
                        <c:v>20964.978142076503</c:v>
                      </c:pt>
                      <c:pt idx="13">
                        <c:v>22153.887978142076</c:v>
                      </c:pt>
                      <c:pt idx="14">
                        <c:v>23007.713114754097</c:v>
                      </c:pt>
                      <c:pt idx="15">
                        <c:v>23691.98907103825</c:v>
                      </c:pt>
                      <c:pt idx="16">
                        <c:v>24167.180327868853</c:v>
                      </c:pt>
                      <c:pt idx="17">
                        <c:v>24353.398907103827</c:v>
                      </c:pt>
                      <c:pt idx="18">
                        <c:v>24474.450819672133</c:v>
                      </c:pt>
                      <c:pt idx="19">
                        <c:v>24442.620218579235</c:v>
                      </c:pt>
                      <c:pt idx="20">
                        <c:v>24380.516393442624</c:v>
                      </c:pt>
                      <c:pt idx="21">
                        <c:v>24306.907103825135</c:v>
                      </c:pt>
                      <c:pt idx="22">
                        <c:v>24205.120218579235</c:v>
                      </c:pt>
                      <c:pt idx="23">
                        <c:v>24151.666666666668</c:v>
                      </c:pt>
                      <c:pt idx="24">
                        <c:v>24111.82513661202</c:v>
                      </c:pt>
                      <c:pt idx="25">
                        <c:v>24074.60655737705</c:v>
                      </c:pt>
                      <c:pt idx="26">
                        <c:v>24075.737704918032</c:v>
                      </c:pt>
                      <c:pt idx="27">
                        <c:v>24089.953551912567</c:v>
                      </c:pt>
                      <c:pt idx="28">
                        <c:v>24084.743169398906</c:v>
                      </c:pt>
                      <c:pt idx="29">
                        <c:v>24107.409836065573</c:v>
                      </c:pt>
                      <c:pt idx="30">
                        <c:v>24174.163934426229</c:v>
                      </c:pt>
                      <c:pt idx="31">
                        <c:v>24350.5</c:v>
                      </c:pt>
                      <c:pt idx="32">
                        <c:v>24543.204918032789</c:v>
                      </c:pt>
                      <c:pt idx="33">
                        <c:v>24857.030054644809</c:v>
                      </c:pt>
                      <c:pt idx="34">
                        <c:v>25177.204918032789</c:v>
                      </c:pt>
                      <c:pt idx="35">
                        <c:v>25623.822404371585</c:v>
                      </c:pt>
                      <c:pt idx="36">
                        <c:v>25728.819672131147</c:v>
                      </c:pt>
                      <c:pt idx="37">
                        <c:v>25673.590163934427</c:v>
                      </c:pt>
                      <c:pt idx="38">
                        <c:v>25373.762295081968</c:v>
                      </c:pt>
                      <c:pt idx="39">
                        <c:v>25037.871584699453</c:v>
                      </c:pt>
                      <c:pt idx="40">
                        <c:v>24661.183060109288</c:v>
                      </c:pt>
                      <c:pt idx="41">
                        <c:v>24145.128415300547</c:v>
                      </c:pt>
                      <c:pt idx="42">
                        <c:v>23632.680327868853</c:v>
                      </c:pt>
                      <c:pt idx="43">
                        <c:v>22985.39344262295</c:v>
                      </c:pt>
                      <c:pt idx="44">
                        <c:v>22491.590163934427</c:v>
                      </c:pt>
                      <c:pt idx="45">
                        <c:v>21970.617486338797</c:v>
                      </c:pt>
                      <c:pt idx="46">
                        <c:v>21737.868852459018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02A-4914-8DC0-06E1B38066E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Evolution'!$E$1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Evolution'!$E$2:$E$48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20614.295890410958</c:v>
                      </c:pt>
                      <c:pt idx="1">
                        <c:v>19912.468493150685</c:v>
                      </c:pt>
                      <c:pt idx="2">
                        <c:v>19322.04109589041</c:v>
                      </c:pt>
                      <c:pt idx="3">
                        <c:v>18759.035616438356</c:v>
                      </c:pt>
                      <c:pt idx="4">
                        <c:v>18238.471232876713</c:v>
                      </c:pt>
                      <c:pt idx="5">
                        <c:v>17881.156164383563</c:v>
                      </c:pt>
                      <c:pt idx="6">
                        <c:v>17677.005479452055</c:v>
                      </c:pt>
                      <c:pt idx="7">
                        <c:v>17603.153424657536</c:v>
                      </c:pt>
                      <c:pt idx="8">
                        <c:v>17736.646575342467</c:v>
                      </c:pt>
                      <c:pt idx="9">
                        <c:v>18013.564383561643</c:v>
                      </c:pt>
                      <c:pt idx="10">
                        <c:v>18655.216438356165</c:v>
                      </c:pt>
                      <c:pt idx="11">
                        <c:v>19411.063013698629</c:v>
                      </c:pt>
                      <c:pt idx="12">
                        <c:v>20526.747945205479</c:v>
                      </c:pt>
                      <c:pt idx="13">
                        <c:v>21641.846575342464</c:v>
                      </c:pt>
                      <c:pt idx="14">
                        <c:v>22410.835616438355</c:v>
                      </c:pt>
                      <c:pt idx="15">
                        <c:v>23019.84109589041</c:v>
                      </c:pt>
                      <c:pt idx="16">
                        <c:v>23421.920547945207</c:v>
                      </c:pt>
                      <c:pt idx="17">
                        <c:v>23560.983561643836</c:v>
                      </c:pt>
                      <c:pt idx="18">
                        <c:v>23646.36712328767</c:v>
                      </c:pt>
                      <c:pt idx="19">
                        <c:v>23602.284931506849</c:v>
                      </c:pt>
                      <c:pt idx="20">
                        <c:v>23538.832876712328</c:v>
                      </c:pt>
                      <c:pt idx="21">
                        <c:v>23466.509589041096</c:v>
                      </c:pt>
                      <c:pt idx="22">
                        <c:v>23383.742465753425</c:v>
                      </c:pt>
                      <c:pt idx="23">
                        <c:v>23360.295890410958</c:v>
                      </c:pt>
                      <c:pt idx="24">
                        <c:v>23342.082191780821</c:v>
                      </c:pt>
                      <c:pt idx="25">
                        <c:v>23338.569863013698</c:v>
                      </c:pt>
                      <c:pt idx="26">
                        <c:v>23370.671232876713</c:v>
                      </c:pt>
                      <c:pt idx="27">
                        <c:v>23416.561643835616</c:v>
                      </c:pt>
                      <c:pt idx="28">
                        <c:v>23454.197260273973</c:v>
                      </c:pt>
                      <c:pt idx="29">
                        <c:v>23529.416438356166</c:v>
                      </c:pt>
                      <c:pt idx="30">
                        <c:v>23651.167123287672</c:v>
                      </c:pt>
                      <c:pt idx="31">
                        <c:v>23887.008219178082</c:v>
                      </c:pt>
                      <c:pt idx="32">
                        <c:v>24127.09315068493</c:v>
                      </c:pt>
                      <c:pt idx="33">
                        <c:v>24479.079452054793</c:v>
                      </c:pt>
                      <c:pt idx="34">
                        <c:v>24785.536986301369</c:v>
                      </c:pt>
                      <c:pt idx="35">
                        <c:v>25202.860273972601</c:v>
                      </c:pt>
                      <c:pt idx="36">
                        <c:v>25265.556164383561</c:v>
                      </c:pt>
                      <c:pt idx="37">
                        <c:v>25191.865753424656</c:v>
                      </c:pt>
                      <c:pt idx="38">
                        <c:v>24868.128767123289</c:v>
                      </c:pt>
                      <c:pt idx="39">
                        <c:v>24525.605479452053</c:v>
                      </c:pt>
                      <c:pt idx="40">
                        <c:v>24140.698630136987</c:v>
                      </c:pt>
                      <c:pt idx="41">
                        <c:v>23626.364383561642</c:v>
                      </c:pt>
                      <c:pt idx="42">
                        <c:v>23127.624657534245</c:v>
                      </c:pt>
                      <c:pt idx="43">
                        <c:v>22479.413698630138</c:v>
                      </c:pt>
                      <c:pt idx="44">
                        <c:v>22013.545205479451</c:v>
                      </c:pt>
                      <c:pt idx="45">
                        <c:v>21581.413698630138</c:v>
                      </c:pt>
                      <c:pt idx="46">
                        <c:v>21440.846575342464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02A-4914-8DC0-06E1B38066E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Evolution'!$F$1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Evolution'!$F$2:$F$48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20490.583561643834</c:v>
                      </c:pt>
                      <c:pt idx="1">
                        <c:v>19817.821917808218</c:v>
                      </c:pt>
                      <c:pt idx="2">
                        <c:v>19140.547945205479</c:v>
                      </c:pt>
                      <c:pt idx="3">
                        <c:v>18555.098630136985</c:v>
                      </c:pt>
                      <c:pt idx="4">
                        <c:v>18059.331506849314</c:v>
                      </c:pt>
                      <c:pt idx="5">
                        <c:v>17719.887671232878</c:v>
                      </c:pt>
                      <c:pt idx="6">
                        <c:v>17532.865753424656</c:v>
                      </c:pt>
                      <c:pt idx="7">
                        <c:v>17476.317808219177</c:v>
                      </c:pt>
                      <c:pt idx="8">
                        <c:v>17623.295890410958</c:v>
                      </c:pt>
                      <c:pt idx="9">
                        <c:v>17909.873972602738</c:v>
                      </c:pt>
                      <c:pt idx="10">
                        <c:v>18554.019178082192</c:v>
                      </c:pt>
                      <c:pt idx="11">
                        <c:v>19309.967123287672</c:v>
                      </c:pt>
                      <c:pt idx="12">
                        <c:v>20414.09315068493</c:v>
                      </c:pt>
                      <c:pt idx="13">
                        <c:v>21512.791780821917</c:v>
                      </c:pt>
                      <c:pt idx="14">
                        <c:v>22229.953424657535</c:v>
                      </c:pt>
                      <c:pt idx="15">
                        <c:v>22789.490410958904</c:v>
                      </c:pt>
                      <c:pt idx="16">
                        <c:v>23139.076712328766</c:v>
                      </c:pt>
                      <c:pt idx="17">
                        <c:v>23208.005479452055</c:v>
                      </c:pt>
                      <c:pt idx="18">
                        <c:v>23245.232876712329</c:v>
                      </c:pt>
                      <c:pt idx="19">
                        <c:v>23148.649315068495</c:v>
                      </c:pt>
                      <c:pt idx="20">
                        <c:v>23046.64383561644</c:v>
                      </c:pt>
                      <c:pt idx="21">
                        <c:v>22947.142465753426</c:v>
                      </c:pt>
                      <c:pt idx="22">
                        <c:v>22838.558904109588</c:v>
                      </c:pt>
                      <c:pt idx="23">
                        <c:v>22802.230136986302</c:v>
                      </c:pt>
                      <c:pt idx="24">
                        <c:v>22777.605479452053</c:v>
                      </c:pt>
                      <c:pt idx="25">
                        <c:v>22771.068493150684</c:v>
                      </c:pt>
                      <c:pt idx="26">
                        <c:v>22816.602739726026</c:v>
                      </c:pt>
                      <c:pt idx="27">
                        <c:v>22890.627397260276</c:v>
                      </c:pt>
                      <c:pt idx="28">
                        <c:v>22957.747945205479</c:v>
                      </c:pt>
                      <c:pt idx="29">
                        <c:v>23056.361643835615</c:v>
                      </c:pt>
                      <c:pt idx="30">
                        <c:v>23198.641095890413</c:v>
                      </c:pt>
                      <c:pt idx="31">
                        <c:v>23464.898630136988</c:v>
                      </c:pt>
                      <c:pt idx="32">
                        <c:v>23751.931506849316</c:v>
                      </c:pt>
                      <c:pt idx="33">
                        <c:v>24154.490410958904</c:v>
                      </c:pt>
                      <c:pt idx="34">
                        <c:v>24516.219178082192</c:v>
                      </c:pt>
                      <c:pt idx="35">
                        <c:v>24980.068493150684</c:v>
                      </c:pt>
                      <c:pt idx="36">
                        <c:v>25070.400000000001</c:v>
                      </c:pt>
                      <c:pt idx="37">
                        <c:v>25034.030136986301</c:v>
                      </c:pt>
                      <c:pt idx="38">
                        <c:v>24716.704109589042</c:v>
                      </c:pt>
                      <c:pt idx="39">
                        <c:v>24379.673972602741</c:v>
                      </c:pt>
                      <c:pt idx="40">
                        <c:v>23984.679452054796</c:v>
                      </c:pt>
                      <c:pt idx="41">
                        <c:v>23449.410958904111</c:v>
                      </c:pt>
                      <c:pt idx="42">
                        <c:v>22911.438356164384</c:v>
                      </c:pt>
                      <c:pt idx="43">
                        <c:v>22266.046575342465</c:v>
                      </c:pt>
                      <c:pt idx="44">
                        <c:v>21799.200000000001</c:v>
                      </c:pt>
                      <c:pt idx="45">
                        <c:v>21331.884931506851</c:v>
                      </c:pt>
                      <c:pt idx="46">
                        <c:v>21254.117808219176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02A-4914-8DC0-06E1B38066E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Evolution'!$G$1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Evolution'!$G$2:$G$48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20749.268493150685</c:v>
                      </c:pt>
                      <c:pt idx="1">
                        <c:v>20091.476712328767</c:v>
                      </c:pt>
                      <c:pt idx="2">
                        <c:v>19431.652054794522</c:v>
                      </c:pt>
                      <c:pt idx="3">
                        <c:v>18842.687671232878</c:v>
                      </c:pt>
                      <c:pt idx="4">
                        <c:v>18358.901369863015</c:v>
                      </c:pt>
                      <c:pt idx="5">
                        <c:v>18024.939726027398</c:v>
                      </c:pt>
                      <c:pt idx="6">
                        <c:v>17837.257534246575</c:v>
                      </c:pt>
                      <c:pt idx="7">
                        <c:v>17777.167123287672</c:v>
                      </c:pt>
                      <c:pt idx="8">
                        <c:v>17926.509589041096</c:v>
                      </c:pt>
                      <c:pt idx="9">
                        <c:v>18205.520547945205</c:v>
                      </c:pt>
                      <c:pt idx="10">
                        <c:v>18849.126027397262</c:v>
                      </c:pt>
                      <c:pt idx="11">
                        <c:v>19606.454794520549</c:v>
                      </c:pt>
                      <c:pt idx="12">
                        <c:v>20710.183561643837</c:v>
                      </c:pt>
                      <c:pt idx="13">
                        <c:v>21801.898630136988</c:v>
                      </c:pt>
                      <c:pt idx="14">
                        <c:v>22533.783561643835</c:v>
                      </c:pt>
                      <c:pt idx="15">
                        <c:v>23069.241095890411</c:v>
                      </c:pt>
                      <c:pt idx="16">
                        <c:v>23392.810958904109</c:v>
                      </c:pt>
                      <c:pt idx="17">
                        <c:v>23432.460273972603</c:v>
                      </c:pt>
                      <c:pt idx="18">
                        <c:v>23435.230136986302</c:v>
                      </c:pt>
                      <c:pt idx="19">
                        <c:v>23304.794520547945</c:v>
                      </c:pt>
                      <c:pt idx="20">
                        <c:v>23166.693150684932</c:v>
                      </c:pt>
                      <c:pt idx="21">
                        <c:v>23044.15890410959</c:v>
                      </c:pt>
                      <c:pt idx="22">
                        <c:v>22898.05205479452</c:v>
                      </c:pt>
                      <c:pt idx="23">
                        <c:v>22853.586301369862</c:v>
                      </c:pt>
                      <c:pt idx="24">
                        <c:v>22830.038356164383</c:v>
                      </c:pt>
                      <c:pt idx="25">
                        <c:v>22827.320547945204</c:v>
                      </c:pt>
                      <c:pt idx="26">
                        <c:v>22887.112328767122</c:v>
                      </c:pt>
                      <c:pt idx="27">
                        <c:v>22969.720547945206</c:v>
                      </c:pt>
                      <c:pt idx="28">
                        <c:v>23056.109589041094</c:v>
                      </c:pt>
                      <c:pt idx="29">
                        <c:v>23194.38082191781</c:v>
                      </c:pt>
                      <c:pt idx="30">
                        <c:v>23386.838356164382</c:v>
                      </c:pt>
                      <c:pt idx="31">
                        <c:v>23711.326027397259</c:v>
                      </c:pt>
                      <c:pt idx="32">
                        <c:v>24058.69589041096</c:v>
                      </c:pt>
                      <c:pt idx="33">
                        <c:v>24525.054794520547</c:v>
                      </c:pt>
                      <c:pt idx="34">
                        <c:v>24912.446575342467</c:v>
                      </c:pt>
                      <c:pt idx="35">
                        <c:v>25374.43287671233</c:v>
                      </c:pt>
                      <c:pt idx="36">
                        <c:v>25489.084931506848</c:v>
                      </c:pt>
                      <c:pt idx="37">
                        <c:v>25484.501369863014</c:v>
                      </c:pt>
                      <c:pt idx="38">
                        <c:v>25183.73698630137</c:v>
                      </c:pt>
                      <c:pt idx="39">
                        <c:v>24863.060273972602</c:v>
                      </c:pt>
                      <c:pt idx="40">
                        <c:v>24474.857534246574</c:v>
                      </c:pt>
                      <c:pt idx="41">
                        <c:v>23888.082191780821</c:v>
                      </c:pt>
                      <c:pt idx="42">
                        <c:v>23307.013698630137</c:v>
                      </c:pt>
                      <c:pt idx="43">
                        <c:v>22651.750684931507</c:v>
                      </c:pt>
                      <c:pt idx="44">
                        <c:v>22182.931506849316</c:v>
                      </c:pt>
                      <c:pt idx="45">
                        <c:v>21703.413698630138</c:v>
                      </c:pt>
                      <c:pt idx="46">
                        <c:v>21570.808219178081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02A-4914-8DC0-06E1B38066E0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Evolution'!$H$1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Evolution'!$H$2:$H$48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20708.210382513662</c:v>
                      </c:pt>
                      <c:pt idx="1">
                        <c:v>20081.122950819674</c:v>
                      </c:pt>
                      <c:pt idx="2">
                        <c:v>19440.22950819672</c:v>
                      </c:pt>
                      <c:pt idx="3">
                        <c:v>18883.150273224044</c:v>
                      </c:pt>
                      <c:pt idx="4">
                        <c:v>18423.942622950821</c:v>
                      </c:pt>
                      <c:pt idx="5">
                        <c:v>18103.658469945356</c:v>
                      </c:pt>
                      <c:pt idx="6">
                        <c:v>17933.008196721312</c:v>
                      </c:pt>
                      <c:pt idx="7">
                        <c:v>17878.245901639344</c:v>
                      </c:pt>
                      <c:pt idx="8">
                        <c:v>18035.22950819672</c:v>
                      </c:pt>
                      <c:pt idx="9">
                        <c:v>18321.071409836059</c:v>
                      </c:pt>
                      <c:pt idx="10">
                        <c:v>18987.569450819672</c:v>
                      </c:pt>
                      <c:pt idx="11">
                        <c:v>19771.535532786878</c:v>
                      </c:pt>
                      <c:pt idx="12">
                        <c:v>20918.420737704928</c:v>
                      </c:pt>
                      <c:pt idx="13">
                        <c:v>22077.459008196725</c:v>
                      </c:pt>
                      <c:pt idx="14">
                        <c:v>22953.438254098368</c:v>
                      </c:pt>
                      <c:pt idx="15">
                        <c:v>23667.66892076502</c:v>
                      </c:pt>
                      <c:pt idx="16">
                        <c:v>24198.905139344282</c:v>
                      </c:pt>
                      <c:pt idx="17">
                        <c:v>24456.72512841531</c:v>
                      </c:pt>
                      <c:pt idx="18">
                        <c:v>24657.02950819672</c:v>
                      </c:pt>
                      <c:pt idx="19">
                        <c:v>24722.845814207649</c:v>
                      </c:pt>
                      <c:pt idx="20">
                        <c:v>24748.757874316965</c:v>
                      </c:pt>
                      <c:pt idx="21">
                        <c:v>24758.95387158469</c:v>
                      </c:pt>
                      <c:pt idx="22">
                        <c:v>24709.373685792347</c:v>
                      </c:pt>
                      <c:pt idx="23">
                        <c:v>24721.141737704933</c:v>
                      </c:pt>
                      <c:pt idx="24">
                        <c:v>24714.867106557391</c:v>
                      </c:pt>
                      <c:pt idx="25">
                        <c:v>24703.706273224027</c:v>
                      </c:pt>
                      <c:pt idx="26">
                        <c:v>24704.58858743171</c:v>
                      </c:pt>
                      <c:pt idx="27">
                        <c:v>24698.000986338797</c:v>
                      </c:pt>
                      <c:pt idx="28">
                        <c:v>24669.471278688554</c:v>
                      </c:pt>
                      <c:pt idx="29">
                        <c:v>24647.209620218582</c:v>
                      </c:pt>
                      <c:pt idx="30">
                        <c:v>24644.139106557388</c:v>
                      </c:pt>
                      <c:pt idx="31">
                        <c:v>24746.31118032787</c:v>
                      </c:pt>
                      <c:pt idx="32">
                        <c:v>24846.580196721327</c:v>
                      </c:pt>
                      <c:pt idx="33">
                        <c:v>25068.796267759568</c:v>
                      </c:pt>
                      <c:pt idx="34">
                        <c:v>25258.480084699455</c:v>
                      </c:pt>
                      <c:pt idx="35">
                        <c:v>25574.78388524591</c:v>
                      </c:pt>
                      <c:pt idx="36">
                        <c:v>25622.968265027328</c:v>
                      </c:pt>
                      <c:pt idx="37">
                        <c:v>25582.211218579239</c:v>
                      </c:pt>
                      <c:pt idx="38">
                        <c:v>25260.816513661197</c:v>
                      </c:pt>
                      <c:pt idx="39">
                        <c:v>24926.148275956282</c:v>
                      </c:pt>
                      <c:pt idx="40">
                        <c:v>24511.306057377056</c:v>
                      </c:pt>
                      <c:pt idx="41">
                        <c:v>23913.030054644809</c:v>
                      </c:pt>
                      <c:pt idx="42">
                        <c:v>23306.680327868853</c:v>
                      </c:pt>
                      <c:pt idx="43">
                        <c:v>22633.909836065573</c:v>
                      </c:pt>
                      <c:pt idx="44">
                        <c:v>22163.765027322403</c:v>
                      </c:pt>
                      <c:pt idx="45">
                        <c:v>21734.494535519127</c:v>
                      </c:pt>
                      <c:pt idx="46">
                        <c:v>21550.508196721312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02A-4914-8DC0-06E1B38066E0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Evolution'!$I$1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Evolution'!$I$2:$I$48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20535.101369863012</c:v>
                      </c:pt>
                      <c:pt idx="1">
                        <c:v>19961.95890410959</c:v>
                      </c:pt>
                      <c:pt idx="2">
                        <c:v>19375.827397260273</c:v>
                      </c:pt>
                      <c:pt idx="3">
                        <c:v>18849.652054794522</c:v>
                      </c:pt>
                      <c:pt idx="4">
                        <c:v>18415.56712328767</c:v>
                      </c:pt>
                      <c:pt idx="5">
                        <c:v>18131.463013698631</c:v>
                      </c:pt>
                      <c:pt idx="6">
                        <c:v>17965.460273972603</c:v>
                      </c:pt>
                      <c:pt idx="7">
                        <c:v>17916.715068493151</c:v>
                      </c:pt>
                      <c:pt idx="8">
                        <c:v>18080.621917808217</c:v>
                      </c:pt>
                      <c:pt idx="9">
                        <c:v>18363.281230136978</c:v>
                      </c:pt>
                      <c:pt idx="10">
                        <c:v>19043.839627397272</c:v>
                      </c:pt>
                      <c:pt idx="11">
                        <c:v>19829.842654794509</c:v>
                      </c:pt>
                      <c:pt idx="12">
                        <c:v>20991.333010958919</c:v>
                      </c:pt>
                      <c:pt idx="13">
                        <c:v>22176.824413698636</c:v>
                      </c:pt>
                      <c:pt idx="14">
                        <c:v>23111.473630136985</c:v>
                      </c:pt>
                      <c:pt idx="15">
                        <c:v>23880.461999999996</c:v>
                      </c:pt>
                      <c:pt idx="16">
                        <c:v>24445.846057534247</c:v>
                      </c:pt>
                      <c:pt idx="17">
                        <c:v>24723.177054794505</c:v>
                      </c:pt>
                      <c:pt idx="18">
                        <c:v>24941.719709589048</c:v>
                      </c:pt>
                      <c:pt idx="19">
                        <c:v>25019.889684931492</c:v>
                      </c:pt>
                      <c:pt idx="20">
                        <c:v>25057.395550684927</c:v>
                      </c:pt>
                      <c:pt idx="21">
                        <c:v>25055.924353424671</c:v>
                      </c:pt>
                      <c:pt idx="22">
                        <c:v>25012.366610958885</c:v>
                      </c:pt>
                      <c:pt idx="23">
                        <c:v>25013.026452054793</c:v>
                      </c:pt>
                      <c:pt idx="24">
                        <c:v>25004.356268493102</c:v>
                      </c:pt>
                      <c:pt idx="25">
                        <c:v>24985.728819178101</c:v>
                      </c:pt>
                      <c:pt idx="26">
                        <c:v>24980.224032876737</c:v>
                      </c:pt>
                      <c:pt idx="27">
                        <c:v>24953.46999999999</c:v>
                      </c:pt>
                      <c:pt idx="28">
                        <c:v>24897.201284931514</c:v>
                      </c:pt>
                      <c:pt idx="29">
                        <c:v>24854.456032876697</c:v>
                      </c:pt>
                      <c:pt idx="30">
                        <c:v>24831.465145205468</c:v>
                      </c:pt>
                      <c:pt idx="31">
                        <c:v>24915.194054794516</c:v>
                      </c:pt>
                      <c:pt idx="32">
                        <c:v>24992.616627397256</c:v>
                      </c:pt>
                      <c:pt idx="33">
                        <c:v>25200.854775342454</c:v>
                      </c:pt>
                      <c:pt idx="34">
                        <c:v>25402.55820273975</c:v>
                      </c:pt>
                      <c:pt idx="35">
                        <c:v>25755.296298630139</c:v>
                      </c:pt>
                      <c:pt idx="36">
                        <c:v>25811.481443835615</c:v>
                      </c:pt>
                      <c:pt idx="37">
                        <c:v>25732.488263013693</c:v>
                      </c:pt>
                      <c:pt idx="38">
                        <c:v>25385.331564383541</c:v>
                      </c:pt>
                      <c:pt idx="39">
                        <c:v>25012.562810958912</c:v>
                      </c:pt>
                      <c:pt idx="40">
                        <c:v>24569.230312328764</c:v>
                      </c:pt>
                      <c:pt idx="41">
                        <c:v>23947.136986301372</c:v>
                      </c:pt>
                      <c:pt idx="42">
                        <c:v>23345.909589041097</c:v>
                      </c:pt>
                      <c:pt idx="43">
                        <c:v>22664.243835616438</c:v>
                      </c:pt>
                      <c:pt idx="44">
                        <c:v>22162.852054794519</c:v>
                      </c:pt>
                      <c:pt idx="45">
                        <c:v>21679.967123287672</c:v>
                      </c:pt>
                      <c:pt idx="46">
                        <c:v>21412.57808219178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302A-4914-8DC0-06E1B38066E0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Evolution'!$J$1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Evolution'!$J$2:$J$48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20718.30410958904</c:v>
                      </c:pt>
                      <c:pt idx="1">
                        <c:v>20145.512328767123</c:v>
                      </c:pt>
                      <c:pt idx="2">
                        <c:v>19582.084931506848</c:v>
                      </c:pt>
                      <c:pt idx="3">
                        <c:v>19060.465753424658</c:v>
                      </c:pt>
                      <c:pt idx="4">
                        <c:v>18619.213698630138</c:v>
                      </c:pt>
                      <c:pt idx="5">
                        <c:v>18325.197260273973</c:v>
                      </c:pt>
                      <c:pt idx="6">
                        <c:v>18162.030136986301</c:v>
                      </c:pt>
                      <c:pt idx="7">
                        <c:v>18118.547945205479</c:v>
                      </c:pt>
                      <c:pt idx="8">
                        <c:v>18282.767123287671</c:v>
                      </c:pt>
                      <c:pt idx="9">
                        <c:v>18569.574416438347</c:v>
                      </c:pt>
                      <c:pt idx="10">
                        <c:v>19247.785019178071</c:v>
                      </c:pt>
                      <c:pt idx="11">
                        <c:v>20035.152175342453</c:v>
                      </c:pt>
                      <c:pt idx="12">
                        <c:v>21197.893087671255</c:v>
                      </c:pt>
                      <c:pt idx="13">
                        <c:v>22369.781331506849</c:v>
                      </c:pt>
                      <c:pt idx="14">
                        <c:v>23288.745282191787</c:v>
                      </c:pt>
                      <c:pt idx="15">
                        <c:v>24019.112717808228</c:v>
                      </c:pt>
                      <c:pt idx="16">
                        <c:v>24545.29039452054</c:v>
                      </c:pt>
                      <c:pt idx="17">
                        <c:v>24779.55582191782</c:v>
                      </c:pt>
                      <c:pt idx="18">
                        <c:v>24983.778131506831</c:v>
                      </c:pt>
                      <c:pt idx="19">
                        <c:v>25046.024372602744</c:v>
                      </c:pt>
                      <c:pt idx="20">
                        <c:v>25077.884569863047</c:v>
                      </c:pt>
                      <c:pt idx="21">
                        <c:v>25062.127416438329</c:v>
                      </c:pt>
                      <c:pt idx="22">
                        <c:v>25009.471219178064</c:v>
                      </c:pt>
                      <c:pt idx="23">
                        <c:v>24998.212060273971</c:v>
                      </c:pt>
                      <c:pt idx="24">
                        <c:v>24990.953531506857</c:v>
                      </c:pt>
                      <c:pt idx="25">
                        <c:v>24974.991846575311</c:v>
                      </c:pt>
                      <c:pt idx="26">
                        <c:v>24991.637558904094</c:v>
                      </c:pt>
                      <c:pt idx="27">
                        <c:v>24978.730082191796</c:v>
                      </c:pt>
                      <c:pt idx="28">
                        <c:v>24946.990594520554</c:v>
                      </c:pt>
                      <c:pt idx="29">
                        <c:v>24921.542353424651</c:v>
                      </c:pt>
                      <c:pt idx="30">
                        <c:v>24920.485032876713</c:v>
                      </c:pt>
                      <c:pt idx="31">
                        <c:v>25015.049630136957</c:v>
                      </c:pt>
                      <c:pt idx="32">
                        <c:v>25124.674498630142</c:v>
                      </c:pt>
                      <c:pt idx="33">
                        <c:v>25364.019690410947</c:v>
                      </c:pt>
                      <c:pt idx="34">
                        <c:v>25594.847994520547</c:v>
                      </c:pt>
                      <c:pt idx="35">
                        <c:v>25961.58789863015</c:v>
                      </c:pt>
                      <c:pt idx="36">
                        <c:v>26028.546547945221</c:v>
                      </c:pt>
                      <c:pt idx="37">
                        <c:v>25962.535536986325</c:v>
                      </c:pt>
                      <c:pt idx="38">
                        <c:v>25605.724347945197</c:v>
                      </c:pt>
                      <c:pt idx="39">
                        <c:v>25221.789153424659</c:v>
                      </c:pt>
                      <c:pt idx="40">
                        <c:v>24771.460273972603</c:v>
                      </c:pt>
                      <c:pt idx="41">
                        <c:v>24154.383561643837</c:v>
                      </c:pt>
                      <c:pt idx="42">
                        <c:v>23577.172602739727</c:v>
                      </c:pt>
                      <c:pt idx="43">
                        <c:v>22923.09315068493</c:v>
                      </c:pt>
                      <c:pt idx="44">
                        <c:v>22417.676712328768</c:v>
                      </c:pt>
                      <c:pt idx="45">
                        <c:v>21912.819178082191</c:v>
                      </c:pt>
                      <c:pt idx="46">
                        <c:v>21597.246575342466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02A-4914-8DC0-06E1B38066E0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Evolution'!$K$1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Evolution'!$K$2:$K$48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20738.715068493151</c:v>
                      </c:pt>
                      <c:pt idx="1">
                        <c:v>20178.986301369863</c:v>
                      </c:pt>
                      <c:pt idx="2">
                        <c:v>19623.284931506849</c:v>
                      </c:pt>
                      <c:pt idx="3">
                        <c:v>19113.493150684932</c:v>
                      </c:pt>
                      <c:pt idx="4">
                        <c:v>18694.980821917808</c:v>
                      </c:pt>
                      <c:pt idx="5">
                        <c:v>18416.035616438356</c:v>
                      </c:pt>
                      <c:pt idx="6">
                        <c:v>18271.747945205479</c:v>
                      </c:pt>
                      <c:pt idx="7">
                        <c:v>18227.441095890412</c:v>
                      </c:pt>
                      <c:pt idx="8">
                        <c:v>18398.769863013698</c:v>
                      </c:pt>
                      <c:pt idx="9">
                        <c:v>18686.772358904116</c:v>
                      </c:pt>
                      <c:pt idx="10">
                        <c:v>19359.104449315073</c:v>
                      </c:pt>
                      <c:pt idx="11">
                        <c:v>20135.053112328784</c:v>
                      </c:pt>
                      <c:pt idx="12">
                        <c:v>21295.897915068479</c:v>
                      </c:pt>
                      <c:pt idx="13">
                        <c:v>22453.684090410959</c:v>
                      </c:pt>
                      <c:pt idx="14">
                        <c:v>23378.205027397267</c:v>
                      </c:pt>
                      <c:pt idx="15">
                        <c:v>24109.871701369873</c:v>
                      </c:pt>
                      <c:pt idx="16">
                        <c:v>24655.166471232871</c:v>
                      </c:pt>
                      <c:pt idx="17">
                        <c:v>24904.190695890407</c:v>
                      </c:pt>
                      <c:pt idx="18">
                        <c:v>25133.156556164377</c:v>
                      </c:pt>
                      <c:pt idx="19">
                        <c:v>25219.180468493149</c:v>
                      </c:pt>
                      <c:pt idx="20">
                        <c:v>25281.804060273989</c:v>
                      </c:pt>
                      <c:pt idx="21">
                        <c:v>25290.644213698626</c:v>
                      </c:pt>
                      <c:pt idx="22">
                        <c:v>25271.745336986307</c:v>
                      </c:pt>
                      <c:pt idx="23">
                        <c:v>25281.879879452052</c:v>
                      </c:pt>
                      <c:pt idx="24">
                        <c:v>25293.825000000015</c:v>
                      </c:pt>
                      <c:pt idx="25">
                        <c:v>25282.988202739736</c:v>
                      </c:pt>
                      <c:pt idx="26">
                        <c:v>25304.148271232865</c:v>
                      </c:pt>
                      <c:pt idx="27">
                        <c:v>25306.496931506867</c:v>
                      </c:pt>
                      <c:pt idx="28">
                        <c:v>25266.114438356162</c:v>
                      </c:pt>
                      <c:pt idx="29">
                        <c:v>25240.572260273966</c:v>
                      </c:pt>
                      <c:pt idx="30">
                        <c:v>25231.927323287659</c:v>
                      </c:pt>
                      <c:pt idx="31">
                        <c:v>25305.636556164394</c:v>
                      </c:pt>
                      <c:pt idx="32">
                        <c:v>25391.303627397287</c:v>
                      </c:pt>
                      <c:pt idx="33">
                        <c:v>25609.532054794519</c:v>
                      </c:pt>
                      <c:pt idx="34">
                        <c:v>25807.613243835629</c:v>
                      </c:pt>
                      <c:pt idx="35">
                        <c:v>26132.957120547937</c:v>
                      </c:pt>
                      <c:pt idx="36">
                        <c:v>26170.209356164403</c:v>
                      </c:pt>
                      <c:pt idx="37">
                        <c:v>26076.574887671224</c:v>
                      </c:pt>
                      <c:pt idx="38">
                        <c:v>25709.803789041096</c:v>
                      </c:pt>
                      <c:pt idx="39">
                        <c:v>25318.592035616439</c:v>
                      </c:pt>
                      <c:pt idx="40">
                        <c:v>24854.77808219178</c:v>
                      </c:pt>
                      <c:pt idx="41">
                        <c:v>24236.561643835616</c:v>
                      </c:pt>
                      <c:pt idx="42">
                        <c:v>23644.235616438356</c:v>
                      </c:pt>
                      <c:pt idx="43">
                        <c:v>22978.953424657535</c:v>
                      </c:pt>
                      <c:pt idx="44">
                        <c:v>22448.794520547945</c:v>
                      </c:pt>
                      <c:pt idx="45">
                        <c:v>21917.794520547945</c:v>
                      </c:pt>
                      <c:pt idx="46">
                        <c:v>21592.345205479451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302A-4914-8DC0-06E1B38066E0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Evolution'!$L$1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Evolution'!$L$2:$L$48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20548.109289617485</c:v>
                      </c:pt>
                      <c:pt idx="1">
                        <c:v>20012.087431693988</c:v>
                      </c:pt>
                      <c:pt idx="2">
                        <c:v>19461.314207650274</c:v>
                      </c:pt>
                      <c:pt idx="3">
                        <c:v>18945.20218579235</c:v>
                      </c:pt>
                      <c:pt idx="4">
                        <c:v>18518.346994535521</c:v>
                      </c:pt>
                      <c:pt idx="5">
                        <c:v>18221.617486338797</c:v>
                      </c:pt>
                      <c:pt idx="6">
                        <c:v>18058.994535519127</c:v>
                      </c:pt>
                      <c:pt idx="7">
                        <c:v>18005.773224043714</c:v>
                      </c:pt>
                      <c:pt idx="8">
                        <c:v>18159.030054644809</c:v>
                      </c:pt>
                      <c:pt idx="9">
                        <c:v>18420.940133879772</c:v>
                      </c:pt>
                      <c:pt idx="10">
                        <c:v>19029.932816939901</c:v>
                      </c:pt>
                      <c:pt idx="11">
                        <c:v>19727.517521857932</c:v>
                      </c:pt>
                      <c:pt idx="12">
                        <c:v>20792.798002732256</c:v>
                      </c:pt>
                      <c:pt idx="13">
                        <c:v>21899.085256830589</c:v>
                      </c:pt>
                      <c:pt idx="14">
                        <c:v>22855.655945355193</c:v>
                      </c:pt>
                      <c:pt idx="15">
                        <c:v>23688.246726775964</c:v>
                      </c:pt>
                      <c:pt idx="16">
                        <c:v>24368.585980874297</c:v>
                      </c:pt>
                      <c:pt idx="17">
                        <c:v>24734.746576502712</c:v>
                      </c:pt>
                      <c:pt idx="18">
                        <c:v>24991.19397814207</c:v>
                      </c:pt>
                      <c:pt idx="19">
                        <c:v>25067.397243169402</c:v>
                      </c:pt>
                      <c:pt idx="20">
                        <c:v>25105.563945355185</c:v>
                      </c:pt>
                      <c:pt idx="21">
                        <c:v>25087.909521857931</c:v>
                      </c:pt>
                      <c:pt idx="22">
                        <c:v>25033.835106557377</c:v>
                      </c:pt>
                      <c:pt idx="23">
                        <c:v>25020.25516939889</c:v>
                      </c:pt>
                      <c:pt idx="24">
                        <c:v>25017.026551912564</c:v>
                      </c:pt>
                      <c:pt idx="25">
                        <c:v>24965.477333333332</c:v>
                      </c:pt>
                      <c:pt idx="26">
                        <c:v>24921.198240437137</c:v>
                      </c:pt>
                      <c:pt idx="27">
                        <c:v>24848.926065573763</c:v>
                      </c:pt>
                      <c:pt idx="28">
                        <c:v>24773.662229508187</c:v>
                      </c:pt>
                      <c:pt idx="29">
                        <c:v>24713.869021857914</c:v>
                      </c:pt>
                      <c:pt idx="30">
                        <c:v>24695.080051912559</c:v>
                      </c:pt>
                      <c:pt idx="31">
                        <c:v>24781.771551912574</c:v>
                      </c:pt>
                      <c:pt idx="32">
                        <c:v>24894.987693989078</c:v>
                      </c:pt>
                      <c:pt idx="33">
                        <c:v>25199.226314207641</c:v>
                      </c:pt>
                      <c:pt idx="34">
                        <c:v>25500.920702185784</c:v>
                      </c:pt>
                      <c:pt idx="35">
                        <c:v>25935.843368852475</c:v>
                      </c:pt>
                      <c:pt idx="36">
                        <c:v>26014.324325136611</c:v>
                      </c:pt>
                      <c:pt idx="37">
                        <c:v>25894.617262295065</c:v>
                      </c:pt>
                      <c:pt idx="38">
                        <c:v>25465.514852459022</c:v>
                      </c:pt>
                      <c:pt idx="39">
                        <c:v>25013.531450819679</c:v>
                      </c:pt>
                      <c:pt idx="40">
                        <c:v>24514.836065573771</c:v>
                      </c:pt>
                      <c:pt idx="41">
                        <c:v>23871.521857923497</c:v>
                      </c:pt>
                      <c:pt idx="42">
                        <c:v>23275.830601092897</c:v>
                      </c:pt>
                      <c:pt idx="43">
                        <c:v>22634.923497267759</c:v>
                      </c:pt>
                      <c:pt idx="44">
                        <c:v>22139.699453551912</c:v>
                      </c:pt>
                      <c:pt idx="45">
                        <c:v>21631.737704918032</c:v>
                      </c:pt>
                      <c:pt idx="46">
                        <c:v>21316.751366120217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302A-4914-8DC0-06E1B38066E0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Evolution'!$N$1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Evolution'!$A$2:$A$48</c15:sqref>
                        </c15:formulaRef>
                      </c:ext>
                    </c:extLst>
                    <c:strCache>
                      <c:ptCount val="47"/>
                      <c:pt idx="0">
                        <c:v>00:30</c:v>
                      </c:pt>
                      <c:pt idx="1">
                        <c:v>01:00</c:v>
                      </c:pt>
                      <c:pt idx="2">
                        <c:v>01:30</c:v>
                      </c:pt>
                      <c:pt idx="3">
                        <c:v>02:00</c:v>
                      </c:pt>
                      <c:pt idx="4">
                        <c:v>02:30</c:v>
                      </c:pt>
                      <c:pt idx="5">
                        <c:v>03:00</c:v>
                      </c:pt>
                      <c:pt idx="6">
                        <c:v>03:30</c:v>
                      </c:pt>
                      <c:pt idx="7">
                        <c:v>04:00</c:v>
                      </c:pt>
                      <c:pt idx="8">
                        <c:v>04:30</c:v>
                      </c:pt>
                      <c:pt idx="9">
                        <c:v>05:00</c:v>
                      </c:pt>
                      <c:pt idx="10">
                        <c:v>05:30</c:v>
                      </c:pt>
                      <c:pt idx="11">
                        <c:v>06:00</c:v>
                      </c:pt>
                      <c:pt idx="12">
                        <c:v>06:30</c:v>
                      </c:pt>
                      <c:pt idx="13">
                        <c:v>07:00</c:v>
                      </c:pt>
                      <c:pt idx="14">
                        <c:v>07:30</c:v>
                      </c:pt>
                      <c:pt idx="15">
                        <c:v>08:00</c:v>
                      </c:pt>
                      <c:pt idx="16">
                        <c:v>08:30</c:v>
                      </c:pt>
                      <c:pt idx="17">
                        <c:v>09:00</c:v>
                      </c:pt>
                      <c:pt idx="18">
                        <c:v>09:30</c:v>
                      </c:pt>
                      <c:pt idx="19">
                        <c:v>10:00</c:v>
                      </c:pt>
                      <c:pt idx="20">
                        <c:v>10:30</c:v>
                      </c:pt>
                      <c:pt idx="21">
                        <c:v>11:00</c:v>
                      </c:pt>
                      <c:pt idx="22">
                        <c:v>11:30</c:v>
                      </c:pt>
                      <c:pt idx="23">
                        <c:v>12:00</c:v>
                      </c:pt>
                      <c:pt idx="24">
                        <c:v>12:30</c:v>
                      </c:pt>
                      <c:pt idx="25">
                        <c:v>13:00</c:v>
                      </c:pt>
                      <c:pt idx="26">
                        <c:v>13:30</c:v>
                      </c:pt>
                      <c:pt idx="27">
                        <c:v>14:00</c:v>
                      </c:pt>
                      <c:pt idx="28">
                        <c:v>14:30</c:v>
                      </c:pt>
                      <c:pt idx="29">
                        <c:v>15:00</c:v>
                      </c:pt>
                      <c:pt idx="30">
                        <c:v>15:30</c:v>
                      </c:pt>
                      <c:pt idx="31">
                        <c:v>16:00</c:v>
                      </c:pt>
                      <c:pt idx="32">
                        <c:v>16:30</c:v>
                      </c:pt>
                      <c:pt idx="33">
                        <c:v>17:00</c:v>
                      </c:pt>
                      <c:pt idx="34">
                        <c:v>17:30</c:v>
                      </c:pt>
                      <c:pt idx="35">
                        <c:v>18:00</c:v>
                      </c:pt>
                      <c:pt idx="36">
                        <c:v>18:30</c:v>
                      </c:pt>
                      <c:pt idx="37">
                        <c:v>19:00</c:v>
                      </c:pt>
                      <c:pt idx="38">
                        <c:v>19:30</c:v>
                      </c:pt>
                      <c:pt idx="39">
                        <c:v>20:00</c:v>
                      </c:pt>
                      <c:pt idx="40">
                        <c:v>20:30</c:v>
                      </c:pt>
                      <c:pt idx="41">
                        <c:v>21:00</c:v>
                      </c:pt>
                      <c:pt idx="42">
                        <c:v>21:30</c:v>
                      </c:pt>
                      <c:pt idx="43">
                        <c:v>22:00</c:v>
                      </c:pt>
                      <c:pt idx="44">
                        <c:v>22:30</c:v>
                      </c:pt>
                      <c:pt idx="45">
                        <c:v>23:00</c:v>
                      </c:pt>
                      <c:pt idx="46">
                        <c:v>23:30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'NEM Underlying Evolution'!$N$2:$N$48</c15:sqref>
                        </c15:formulaRef>
                      </c:ext>
                    </c:extLst>
                    <c:numCache>
                      <c:formatCode>0</c:formatCode>
                      <c:ptCount val="47"/>
                      <c:pt idx="0">
                        <c:v>20770.646575342467</c:v>
                      </c:pt>
                      <c:pt idx="1">
                        <c:v>20298.065753424657</c:v>
                      </c:pt>
                      <c:pt idx="2">
                        <c:v>19809.095890410958</c:v>
                      </c:pt>
                      <c:pt idx="3">
                        <c:v>19310.786301369862</c:v>
                      </c:pt>
                      <c:pt idx="4">
                        <c:v>18905.731506849315</c:v>
                      </c:pt>
                      <c:pt idx="5">
                        <c:v>18613.024657534246</c:v>
                      </c:pt>
                      <c:pt idx="6">
                        <c:v>18467.463013698631</c:v>
                      </c:pt>
                      <c:pt idx="7">
                        <c:v>18430.04109589041</c:v>
                      </c:pt>
                      <c:pt idx="8">
                        <c:v>18604.230136986302</c:v>
                      </c:pt>
                      <c:pt idx="9">
                        <c:v>18884.393917808226</c:v>
                      </c:pt>
                      <c:pt idx="10">
                        <c:v>19526.063819178085</c:v>
                      </c:pt>
                      <c:pt idx="11">
                        <c:v>20278.45779178082</c:v>
                      </c:pt>
                      <c:pt idx="12">
                        <c:v>21423.39824657534</c:v>
                      </c:pt>
                      <c:pt idx="13">
                        <c:v>22611.301109589029</c:v>
                      </c:pt>
                      <c:pt idx="14">
                        <c:v>23679.913375342476</c:v>
                      </c:pt>
                      <c:pt idx="15">
                        <c:v>24551.149558904104</c:v>
                      </c:pt>
                      <c:pt idx="16">
                        <c:v>25231.789895890412</c:v>
                      </c:pt>
                      <c:pt idx="17">
                        <c:v>25562.33334520549</c:v>
                      </c:pt>
                      <c:pt idx="18">
                        <c:v>25799.405060273955</c:v>
                      </c:pt>
                      <c:pt idx="19">
                        <c:v>25873.319945205472</c:v>
                      </c:pt>
                      <c:pt idx="20">
                        <c:v>25926.144065753448</c:v>
                      </c:pt>
                      <c:pt idx="21">
                        <c:v>25914.472972602733</c:v>
                      </c:pt>
                      <c:pt idx="22">
                        <c:v>25858.167632876695</c:v>
                      </c:pt>
                      <c:pt idx="23">
                        <c:v>25820.885071232864</c:v>
                      </c:pt>
                      <c:pt idx="24">
                        <c:v>25755.273597260308</c:v>
                      </c:pt>
                      <c:pt idx="25">
                        <c:v>25673.311158904111</c:v>
                      </c:pt>
                      <c:pt idx="26">
                        <c:v>25597.115008219189</c:v>
                      </c:pt>
                      <c:pt idx="27">
                        <c:v>25519.814917808206</c:v>
                      </c:pt>
                      <c:pt idx="28">
                        <c:v>25427.099224657533</c:v>
                      </c:pt>
                      <c:pt idx="29">
                        <c:v>25364.304367123303</c:v>
                      </c:pt>
                      <c:pt idx="30">
                        <c:v>25333.683101369894</c:v>
                      </c:pt>
                      <c:pt idx="31">
                        <c:v>25413.604978082181</c:v>
                      </c:pt>
                      <c:pt idx="32">
                        <c:v>25525.436641095926</c:v>
                      </c:pt>
                      <c:pt idx="33">
                        <c:v>25804.106150684929</c:v>
                      </c:pt>
                      <c:pt idx="34">
                        <c:v>26026.35992328768</c:v>
                      </c:pt>
                      <c:pt idx="35">
                        <c:v>26323.812594520536</c:v>
                      </c:pt>
                      <c:pt idx="36">
                        <c:v>26305.287635616438</c:v>
                      </c:pt>
                      <c:pt idx="37">
                        <c:v>26186.483413698621</c:v>
                      </c:pt>
                      <c:pt idx="38">
                        <c:v>25829.07973150687</c:v>
                      </c:pt>
                      <c:pt idx="39">
                        <c:v>25461.6175890411</c:v>
                      </c:pt>
                      <c:pt idx="40">
                        <c:v>25062.443835616439</c:v>
                      </c:pt>
                      <c:pt idx="41">
                        <c:v>24472.249315068493</c:v>
                      </c:pt>
                      <c:pt idx="42">
                        <c:v>23834.230136986302</c:v>
                      </c:pt>
                      <c:pt idx="43">
                        <c:v>23164.336986301369</c:v>
                      </c:pt>
                      <c:pt idx="44">
                        <c:v>22556.301369863013</c:v>
                      </c:pt>
                      <c:pt idx="45">
                        <c:v>21987.227397260274</c:v>
                      </c:pt>
                      <c:pt idx="46">
                        <c:v>21655.358904109587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302A-4914-8DC0-06E1B38066E0}"/>
                  </c:ext>
                </c:extLst>
              </c15:ser>
            </c15:filteredLineSeries>
          </c:ext>
        </c:extLst>
      </c:lineChart>
      <c:catAx>
        <c:axId val="33160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ova" panose="020B0504020202020204"/>
                <a:ea typeface="+mn-ea"/>
                <a:cs typeface="+mn-cs"/>
              </a:defRPr>
            </a:pPr>
            <a:endParaRPr lang="en-US"/>
          </a:p>
        </c:txPr>
        <c:crossAx val="331600592"/>
        <c:crosses val="autoZero"/>
        <c:auto val="1"/>
        <c:lblAlgn val="ctr"/>
        <c:lblOffset val="100"/>
        <c:noMultiLvlLbl val="0"/>
      </c:catAx>
      <c:valAx>
        <c:axId val="331600592"/>
        <c:scaling>
          <c:orientation val="minMax"/>
          <c:max val="28000"/>
          <c:min val="1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 Nova" panose="020B0504020202020204"/>
                <a:ea typeface="+mn-ea"/>
                <a:cs typeface="+mn-cs"/>
              </a:defRPr>
            </a:pPr>
            <a:endParaRPr lang="en-US"/>
          </a:p>
        </c:txPr>
        <c:crossAx val="331604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384738630221603"/>
          <c:y val="0.92107221601642242"/>
          <c:w val="0.28430101922631457"/>
          <c:h val="6.34538980546279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 Nova" panose="020F050202020403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A0CDE-82FF-6D41-823E-AECF9923FA6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5F2EC-4926-6E49-A9C1-C60F4D8F2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6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All data updated to 31 December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5F2EC-4926-6E49-A9C1-C60F4D8F26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02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When accounting for the growth in rooftop PV over time – we can visualise the change in “underlying demand” over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Shown here is the comparison between measured operational demand (left) and underlying demand (including rooftop PV) (right) between 2010 and 2022.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/>
              <a:t>This highlights that while rooftop PV has had a significant affect in changing the measured demand profile - underlying consumption hasn’t actually changed that much.</a:t>
            </a:r>
            <a:br>
              <a:rPr lang="en-AU"/>
            </a:b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5F2EC-4926-6E49-A9C1-C60F4D8F26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3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The next DFS model variables is </a:t>
            </a:r>
            <a:r>
              <a:rPr lang="en-AU" b="1"/>
              <a:t>rooftop PV generation </a:t>
            </a:r>
            <a:r>
              <a:rPr lang="en-AU" b="0"/>
              <a:t>–</a:t>
            </a:r>
            <a:r>
              <a:rPr lang="en-AU" b="1"/>
              <a:t> </a:t>
            </a:r>
            <a:r>
              <a:rPr lang="en-AU" b="0"/>
              <a:t>the most powerful variable in forecasting daytime demand in the NEM.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="0"/>
              <a:t>Since rooftop PV is a behind-the-meter generation resource, it offsets grid-connected generation and therefore inversely impacts daytime operational demand.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="0"/>
              <a:t>The influence on operational demand can be seen in the three days shown here – which represent the three day-type classifications for rooftop PV: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AU" b="1"/>
              <a:t>Left: No cloud - clear sky day – </a:t>
            </a:r>
            <a:r>
              <a:rPr lang="en-AU" b="0"/>
              <a:t>These conditions allow rooftop PV to generate at a maximum for that time of year, and can lead to very low daytime demands given favourable weather conditions.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AU" b="1"/>
              <a:t>Right: Full cloud day – </a:t>
            </a:r>
            <a:r>
              <a:rPr lang="en-AU" b="0"/>
              <a:t>where constant and widespread cloud suppress rooftop PV to low levels, increasing daytime demand towards “underlying demand”.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AU" b="1"/>
              <a:t>Middle: Intermittently cloudy day –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AU" b="0"/>
              <a:t>There can occur when a cloud band passes over a metro area, quickly suppressing a large amount of PV on an otherwise sunny day.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AU" b="0"/>
              <a:t>These conditions are the most challenging to forecast and can cause large up and down ramps in demands.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AU" b="0"/>
              <a:t>The impact of this is explored in more detail the </a:t>
            </a:r>
            <a:r>
              <a:rPr lang="en-AU" b="1"/>
              <a:t>Managing Operational Forecasts</a:t>
            </a:r>
            <a:r>
              <a:rPr lang="en-AU" b="0"/>
              <a:t> module.</a:t>
            </a:r>
            <a:endParaRPr lang="en-AU" b="1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5F2EC-4926-6E49-A9C1-C60F4D8F26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1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5F2EC-4926-6E49-A9C1-C60F4D8F26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7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As a starting point, let’s take a look at the NEM by the numbers –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AU"/>
              <a:t>The NEM is the long, interconnected transmission system highlighted in the pink area – which supplies electricity to almost 23 million people in Australia across five regions: QLD, NSW, VIC, SA &amp; TAS.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AU"/>
              <a:t>On a NEM-wide basis, instantaneous demand for electricity has reached a maximum of ~35,800 MW (back in 2009) and a minimum of ~11,900MW (much more recently, in November 2022).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AU"/>
              <a:t>The capacity of grid-connected wind generation has grown to 10,259MW, and utility solar to 8,901MW.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AU"/>
              <a:t>The capacity of distributed rooftop PV has now exceeded 17 GW – almost double that of utility solar – with approximately 3 million homes across the NEM now with installed rooftop PV systems.</a:t>
            </a:r>
            <a:br>
              <a:rPr lang="en-AU"/>
            </a:br>
            <a:endParaRPr lang="en-AU"/>
          </a:p>
          <a:p>
            <a:endParaRPr lang="en-AU"/>
          </a:p>
          <a:p>
            <a:r>
              <a:rPr lang="en-AU" b="1"/>
              <a:t>About the data: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NEM Max/Min demand = operational demand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Wind Capacity (registered capacity) = semi-scheduled wind + significant non-scheduled wind farms (&gt;30MW) and non-scheduled wind farms &lt;30MW by exception (</a:t>
            </a:r>
            <a:r>
              <a:rPr lang="en-AU" err="1"/>
              <a:t>Mortons</a:t>
            </a:r>
            <a:r>
              <a:rPr lang="en-AU"/>
              <a:t> Lane WF, </a:t>
            </a:r>
            <a:r>
              <a:rPr lang="en-AU" err="1"/>
              <a:t>Yaloak</a:t>
            </a:r>
            <a:r>
              <a:rPr lang="en-AU"/>
              <a:t> South WF)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Solar Capacity (registered capacity) = semi-scheduled solar + non-scheduled solar farms &lt;30MW by exception (Hughenden SF and Long Reach SF).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Rooftop solar capacity= #OPF_LMT\Report\ANEMOS\ASEFS2\ASEFS2 Installed Capacity - Select By Region/NEM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Homes with solar systems = 2,985,279</a:t>
            </a:r>
          </a:p>
          <a:p>
            <a:pPr marL="0" lvl="0" indent="0">
              <a:buFont typeface="Arial" panose="020B0604020202020204" pitchFamily="34" charset="0"/>
              <a:buNone/>
            </a:pPr>
            <a:br>
              <a:rPr lang="en-AU"/>
            </a:br>
            <a:endParaRPr lang="en-AU"/>
          </a:p>
          <a:p>
            <a:pPr marL="0" indent="0">
              <a:buFont typeface="Arial" panose="020B0604020202020204" pitchFamily="34" charset="0"/>
              <a:buNone/>
            </a:pPr>
            <a:endParaRPr lang="en-AU"/>
          </a:p>
          <a:p>
            <a:pPr marL="0" indent="0">
              <a:buFont typeface="Arial" panose="020B0604020202020204" pitchFamily="34" charset="0"/>
              <a:buNone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5F2EC-4926-6E49-A9C1-C60F4D8F26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50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/>
              <a:t>Included now is the annual growth of NEM-wide distributed rooftop PV capacity (DPV) – made up of the DPV systems ≤ 100kW.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/>
              <a:t>In terms of installation rate, DPV has had a similar growth trend to wind &amp; solar - increasing by ~10,000MW between 2018 and ’22.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/>
              <a:t>In total - wind, utility-solar &amp; DPV capacity has grown from </a:t>
            </a:r>
            <a:r>
              <a:rPr lang="en-AU" sz="1200" b="1"/>
              <a:t>7,900MW</a:t>
            </a:r>
            <a:r>
              <a:rPr lang="en-AU" sz="1200"/>
              <a:t> at the end of 2015, to </a:t>
            </a:r>
            <a:r>
              <a:rPr lang="en-AU" sz="1200" b="1"/>
              <a:t>36,200MW</a:t>
            </a:r>
            <a:r>
              <a:rPr lang="en-AU" sz="1200"/>
              <a:t> at the end of 2022 – and continues to increase as more people install rooftop PV systems, and large wind and solar projects are added to the NEM.</a:t>
            </a:r>
          </a:p>
          <a:p>
            <a:pPr marL="457200" lvl="1" indent="0">
              <a:buFont typeface="Courier New" panose="02070309020205020404" pitchFamily="49" charset="0"/>
              <a:buNone/>
            </a:pPr>
            <a:endParaRPr lang="en-AU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5F2EC-4926-6E49-A9C1-C60F4D8F26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5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 dirty="0"/>
              <a:t>Headline: </a:t>
            </a:r>
            <a:r>
              <a:rPr lang="en-AU" b="0" dirty="0"/>
              <a:t>DPV has increased significantly across the NEM since 2017 now meeting up to 93% of South Australia's electricity needs</a:t>
            </a:r>
            <a:br>
              <a:rPr lang="en-AU" b="1" dirty="0"/>
            </a:br>
            <a:endParaRPr lang="en-AU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 dirty="0"/>
              <a:t>Points to hit: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AU" b="0" dirty="0"/>
              <a:t>Uptake drivers:  Government rebates / feed-in tariffs / cheaper technology / small-scale renewable energy certificates / increasing retail price increase / home investment during COVID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AU" b="0" dirty="0"/>
              <a:t>Sunnier regions in NSW &amp; QLD have the highest capacity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AU" b="0" dirty="0"/>
              <a:t>SA is relatively smaller than NSW &amp; QLD but has the highest penetration during the middle of the day </a:t>
            </a:r>
          </a:p>
          <a:p>
            <a:pPr marL="457200" lvl="1" indent="0">
              <a:buFont typeface="Courier New" panose="02070309020205020404" pitchFamily="49" charset="0"/>
              <a:buNone/>
            </a:pPr>
            <a:endParaRPr lang="en-AU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 dirty="0"/>
              <a:t>Key take-aways / questions for audience:  </a:t>
            </a:r>
            <a:br>
              <a:rPr lang="en-AU" b="1" dirty="0"/>
            </a:br>
            <a:endParaRPr lang="en-AU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 dirty="0"/>
              <a:t>Additional stats and information: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AU" b="0" dirty="0"/>
              <a:t>Peak demand typically occurs during the evening when there is little to no DPV.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AU" b="0" dirty="0"/>
              <a:t>DPV penetration is highest during the middle of the day, during mild “goldilocks” condition and low underlying demand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AU" b="0" dirty="0"/>
              <a:t>DPV has met total scheduled demand in SA at a 5-minute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5F2EC-4926-6E49-A9C1-C60F4D8F26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24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In addition to day-to-day variation, DFS models also factor in the growth in rooftop PV over time, and the changes in generation levels across each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Shown here is the estimated rooftop PV generation in the NEM since 2017, this highlights: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AU"/>
              <a:t>The general growth in PV over time – due to the increase in installed capacity on homes and business, and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AU"/>
              <a:t>The seasonal pattern – driven by the availability of solar irradiance across the year – highest during the summer months and lowest during the winter months.</a:t>
            </a:r>
          </a:p>
          <a:p>
            <a:pPr marL="914400" lvl="2" indent="0">
              <a:buFont typeface="Wingdings" panose="05000000000000000000" pitchFamily="2" charset="2"/>
              <a:buNone/>
            </a:pPr>
            <a:endParaRPr lang="en-AU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Due to the distributed nature of rooftop PV and the diversity of weather, the regional rooftop PV is limited by it’s </a:t>
            </a:r>
            <a:r>
              <a:rPr lang="en-AU" b="1"/>
              <a:t>capacity factor</a:t>
            </a:r>
            <a:r>
              <a:rPr lang="en-AU"/>
              <a:t>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AU"/>
              <a:t>This is a measure of the maximum PV availability – expressed as total PV generation as a percentage of total installed capacity for that region.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AU"/>
              <a:t>The upper limit of capacity factor for any NEM region is ~75%, observed in summer, and drops to as low as ~45% during winter.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AU"/>
              <a:t>This means that if a region has 1,000MW of installed PV capacity it can only generate up to 750MW during the peak of summer. </a:t>
            </a:r>
          </a:p>
          <a:p>
            <a:pPr marL="914400" lvl="2" indent="0">
              <a:buFont typeface="Wingdings" panose="05000000000000000000" pitchFamily="2" charset="2"/>
              <a:buNone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5F2EC-4926-6E49-A9C1-C60F4D8F26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04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/>
              <a:t>Headline: </a:t>
            </a:r>
            <a:r>
              <a:rPr lang="en-AU" b="0"/>
              <a:t>Rooftop PV density is most concentrated in metropolitan areas and therefore is vulnerable to weather system moving through these areas </a:t>
            </a:r>
            <a:br>
              <a:rPr lang="en-AU" b="1"/>
            </a:br>
            <a:endParaRPr lang="en-AU" b="1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/>
              <a:t>Points to hit: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AU" b="0"/>
              <a:t>Called Distributed PV but in reality they act as very large metro solar generators – largest by capacity in every NEM region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AU" b="0"/>
              <a:t>Adelaide has the highest density of rooftop PV systems (deepest red on the heat map)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AU" b="0"/>
              <a:t>Cloud bands can sweep across these metro areas and supress DPV quickly (discuss later)</a:t>
            </a:r>
          </a:p>
          <a:p>
            <a:pPr marL="457200" lvl="1" indent="0">
              <a:buFont typeface="Courier New" panose="02070309020205020404" pitchFamily="49" charset="0"/>
              <a:buNone/>
            </a:pPr>
            <a:endParaRPr lang="en-AU" b="1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/>
              <a:t>Key take-aways / questions for audience:  </a:t>
            </a:r>
            <a:br>
              <a:rPr lang="en-AU" b="1"/>
            </a:br>
            <a:endParaRPr lang="en-AU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/>
              <a:t>Additional stats and information: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5F2EC-4926-6E49-A9C1-C60F4D8F26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/>
              <a:t>Let’s now switch focus to electricity demand – and take a look at how the NEM demand profile has evolved since 2010.</a:t>
            </a:r>
            <a:br>
              <a:rPr lang="en-AU" sz="1200" dirty="0"/>
            </a:br>
            <a:endParaRPr lang="en-AU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/>
              <a:t>The main driver of changing demand across this time is the growth in DPV – which offsets measured operational demand during the daylight hours.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/>
              <a:t>Another factor is the reduction in large industrial demand – which is largely independent of PV impacts.</a:t>
            </a:r>
            <a:br>
              <a:rPr lang="en-AU" sz="1200" dirty="0"/>
            </a:br>
            <a:endParaRPr lang="en-AU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/>
              <a:t>Looking at the evolution, major changes included: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AU" sz="1200" dirty="0"/>
              <a:t>The reduction in average demand between 2011 and 2012, noticeable during overnight and evening hours – which was due to the shut-down of the Kurri-Kurri smelter in NSW.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AU" sz="1200" dirty="0"/>
              <a:t>The earlier and lower morning peaks between 2012 and 2022, and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AU" sz="1200" dirty="0"/>
              <a:t>The much lower daytime demand – with the midday trough decreasing almost 6,000MW on average between 2010 and 2022.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/>
              <a:t>It should be noted that while average demand is lowest for overnight periods in this chart - all NEM regions except Tas now see their lowest instantaneous demand in the middle of the day.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en-AU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5F2EC-4926-6E49-A9C1-C60F4D8F26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70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/>
              <a:t>Since DPV generation is invisible, passive, and acting in large amounts – it’s driving operational demand to record low levels during the daytime across the NEM.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/>
              <a:t>As mentioned, SA has the highest DPV penetration of any region – such that now, the minimum operational demand observed in SA is only 100MW –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/>
              <a:t>The remaining mainland regions - VIC, NSW &amp; QLD – have also recently observed minimum demand records during the middle of the day – which are all expected to further decrease in years to come.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5F2EC-4926-6E49-A9C1-C60F4D8F26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82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/>
              <a:t>Headline:  </a:t>
            </a:r>
            <a:r>
              <a:rPr lang="en-AU" b="0"/>
              <a:t>The energy transition:  Energy provided from intermittent generation sources is on a collision course with conventional, aging coal generation.</a:t>
            </a:r>
            <a:endParaRPr lang="en-AU" b="1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b="1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/>
              <a:t>Points to hit: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AU" b="0"/>
              <a:t>November 2022 was the first time daily energy from Intermittent gen sources equalled coal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AU" b="0"/>
              <a:t>Trends accelerate as coal fired generators are closing down earlier than anticipated:</a:t>
            </a:r>
          </a:p>
          <a:p>
            <a:pPr marL="1085850" lvl="2" indent="-171450">
              <a:buFont typeface="Wingdings" panose="05000000000000000000" pitchFamily="2" charset="2"/>
              <a:buChar char="§"/>
            </a:pPr>
            <a:r>
              <a:rPr lang="en-AU" b="0"/>
              <a:t>Lower cost intermittent gen is reducing market price therefore less profit for coal</a:t>
            </a:r>
          </a:p>
          <a:p>
            <a:pPr marL="1085850" lvl="2" indent="-171450">
              <a:buFont typeface="Wingdings" panose="05000000000000000000" pitchFamily="2" charset="2"/>
              <a:buChar char="§"/>
            </a:pPr>
            <a:r>
              <a:rPr lang="en-AU" b="0"/>
              <a:t>Technical challenges and limitations for aging coal fleet requiring maintenance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AU" b="0"/>
              <a:t>As the reliance on VRE increases forecast accuracy will become increasingly important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b="1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/>
              <a:t>Key take-aways / questions for audience: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AU" b="0"/>
              <a:t>The trend in daily energy (MWh) from coal and intermittent generation (VRE + DPV) 2016 to 2023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AU" b="0"/>
              <a:t>The amount of energy from IG is increasing and coal decreasing, leading to a transition in supply</a:t>
            </a:r>
            <a:br>
              <a:rPr lang="en-AU" b="1"/>
            </a:br>
            <a:endParaRPr lang="en-AU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/>
              <a:t>Additional stats and information: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5F2EC-4926-6E49-A9C1-C60F4D8F26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7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lectric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683741"/>
            <a:ext cx="7241058" cy="30315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4193060"/>
            <a:ext cx="4860322" cy="17485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365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1A3EC-C7E1-4240-A6DF-5E8B2BB9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F3AF6-BFCE-4E4A-AF1D-F193141FC744}" type="datetime1">
              <a:rPr lang="en-AU" smtClean="0"/>
              <a:t>21/08/2024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128E4-EBD9-1E4D-9CCE-4054C4B9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CACBF-76BC-874B-8B74-5707349D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7A55-5591-0042-85B8-D3B0B6371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7"/>
            <a:ext cx="9459223" cy="60063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2646-41FE-5F45-B129-37893F0C9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436" y="1796143"/>
            <a:ext cx="6293224" cy="406490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79C40-1E8C-4B41-8BC7-5FB26A82F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192" y="1796144"/>
            <a:ext cx="3806655" cy="40728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6B498-E487-FB41-9F9D-43278BC1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4241AE-9F98-9349-BDD3-E80BF168A12D}" type="datetime1">
              <a:rPr lang="en-AU" smtClean="0"/>
              <a:t>21/08/2024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5BBD2-1983-D944-AAB8-9FF7099B4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3450D-4BDF-0A4F-BECC-9C662B80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36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9FF4-49AF-874B-A722-AEC225755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2" y="564776"/>
            <a:ext cx="9720480" cy="610881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428BC-9B8D-2A43-8196-E44FC422D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15436" y="1775012"/>
            <a:ext cx="6226367" cy="4086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1DA56-3DE2-ED4A-A686-A597D1A5A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192" y="1775012"/>
            <a:ext cx="3806655" cy="4093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7803B-D5D9-7045-980E-8CA947983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FC97A-96B0-1248-B37A-49D4BF59CCDE}" type="datetime1">
              <a:rPr lang="en-AU" smtClean="0"/>
              <a:t>21/08/2024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9F169-A600-0144-82C6-4DCA27A52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47848-C030-C444-B025-665A8C68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75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E456A-6E26-4441-AFE8-5B1A398C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74E2-673D-5443-AB82-5465FF08957A}" type="datetime1">
              <a:rPr lang="en-AU" smtClean="0"/>
              <a:t>21/08/2024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4A0F0-0DE8-9D40-8830-F1947959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7F048-64C1-C944-8186-025E973C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191CDAA-BB7C-C545-9A6B-5BFB126A0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21575" y="3568148"/>
            <a:ext cx="1478905" cy="27133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44DC1A3-F794-A049-93EA-E4CCD19FA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191" y="569842"/>
            <a:ext cx="9299487" cy="57116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1007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057E7CC-B3CA-4D40-A2C0-4419E0CCB5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stretch>
              <a:fillRect b="-13878"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E456A-6E26-4441-AFE8-5B1A398C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1D74E2-673D-5443-AB82-5465FF08957A}" type="datetime1">
              <a:rPr lang="en-AU" smtClean="0"/>
              <a:pPr/>
              <a:t>21/08/2024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4A0F0-0DE8-9D40-8830-F1947959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7F048-64C1-C944-8186-025E973C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3AB538-E724-0A46-AEB0-E520B1BBAF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5E601-9FA4-FF4D-8E6E-C71BEA474A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2099" y="0"/>
            <a:ext cx="17399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2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5"/>
            <a:ext cx="9887917" cy="1202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1" y="2090057"/>
            <a:ext cx="11050290" cy="40869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B105-B445-7346-A76E-C18A71F2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EE8978-79B1-3D44-9527-A5B38DA5CA4C}" type="datetime1">
              <a:rPr lang="en-AU" smtClean="0"/>
              <a:t>21/08/2024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6D3-0BE6-8249-B2AD-D3313EF2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1799" y="6356350"/>
            <a:ext cx="486000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005-EFD1-AD48-80B3-4B616B3C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24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Mid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5"/>
            <a:ext cx="9887917" cy="1202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1" y="2090057"/>
            <a:ext cx="11050290" cy="40869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B105-B445-7346-A76E-C18A71F2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9F270-5BDE-C54C-8230-EE0A83295664}" type="datetime1">
              <a:rPr lang="en-AU" smtClean="0"/>
              <a:t>21/08/2024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6D3-0BE6-8249-B2AD-D3313EF2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005-EFD1-AD48-80B3-4B616B3C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9" y="6356350"/>
            <a:ext cx="550190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07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ight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5"/>
            <a:ext cx="9887917" cy="1202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1" y="2090057"/>
            <a:ext cx="11050290" cy="40869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B105-B445-7346-A76E-C18A71F2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C56DFB-F114-0940-A297-EF923B1E9939}" type="datetime1">
              <a:rPr lang="en-AU" smtClean="0"/>
              <a:t>21/08/2024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6D3-0BE6-8249-B2AD-D3313EF2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0709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005-EFD1-AD48-80B3-4B616B3C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9" y="6356350"/>
            <a:ext cx="550190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6AE98B-EDB9-F949-AC99-D0AF6BF47A20}"/>
              </a:ext>
            </a:extLst>
          </p:cNvPr>
          <p:cNvSpPr/>
          <p:nvPr userDrawn="1"/>
        </p:nvSpPr>
        <p:spPr>
          <a:xfrm>
            <a:off x="3797935" y="4378072"/>
            <a:ext cx="4596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Century Gothic" panose="020B0502020202020204" pitchFamily="34" charset="0"/>
              </a:rPr>
              <a:t>For more information visit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8FB695-276B-2340-97E7-4290E240AB78}"/>
              </a:ext>
            </a:extLst>
          </p:cNvPr>
          <p:cNvSpPr/>
          <p:nvPr userDrawn="1"/>
        </p:nvSpPr>
        <p:spPr>
          <a:xfrm>
            <a:off x="4406280" y="4992669"/>
            <a:ext cx="3379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Century Gothic" panose="020B0502020202020204" pitchFamily="34" charset="0"/>
              </a:rPr>
              <a:t>aemo.com.au</a:t>
            </a:r>
          </a:p>
        </p:txBody>
      </p:sp>
    </p:spTree>
    <p:extLst>
      <p:ext uri="{BB962C8B-B14F-4D97-AF65-F5344CB8AC3E}">
        <p14:creationId xmlns:p14="http://schemas.microsoft.com/office/powerpoint/2010/main" val="101630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683741"/>
            <a:ext cx="7241058" cy="30315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4193060"/>
            <a:ext cx="4860322" cy="17485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91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683741"/>
            <a:ext cx="7241058" cy="25702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3995352"/>
            <a:ext cx="6977446" cy="1416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233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683741"/>
            <a:ext cx="7241058" cy="25702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3995352"/>
            <a:ext cx="6977446" cy="1416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373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191" y="1191986"/>
            <a:ext cx="10467433" cy="2514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190" y="4064794"/>
            <a:ext cx="1046743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EE60D-3DE5-7D47-A115-A3C0F81C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10802A-4FF1-1641-BCAF-D933730FE834}" type="datetime1">
              <a:rPr lang="en-AU" smtClean="0"/>
              <a:t>21/08/2024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DFA9A-1E04-C545-8357-3FAF75C87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8E55C-07D8-C546-AAFA-337514FE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6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6"/>
            <a:ext cx="9887917" cy="1219199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0" y="2090057"/>
            <a:ext cx="10727409" cy="40869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B105-B445-7346-A76E-C18A71F2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D13E6-4384-A94C-969D-7EE3D956CEF5}" type="datetime1">
              <a:rPr lang="en-AU" smtClean="0"/>
              <a:t>21/08/2024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6D3-0BE6-8249-B2AD-D3313EF2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3672" y="6356350"/>
            <a:ext cx="42368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005-EFD1-AD48-80B3-4B616B3C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8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6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6753-64E3-9F45-8CC5-68813C40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55811"/>
            <a:ext cx="9887917" cy="12109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F8647-4D0A-5B44-A10D-3CACFA9C8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192" y="2073729"/>
            <a:ext cx="5181600" cy="41032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FF842-5527-984A-9787-DCE6B495D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073729"/>
            <a:ext cx="5257800" cy="41032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4DFC5-830C-D641-8AB0-A24DE3A325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087E2-3B2C-294B-991F-E896D3AA2A0A}" type="datetime1">
              <a:rPr lang="en-AU" smtClean="0"/>
              <a:t>21/08/2024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38B6F-B84E-3A44-8BC4-8B20DAD8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907" y="6356350"/>
            <a:ext cx="83159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5B567-3BF8-CB42-BD03-B73229D9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9" y="6356350"/>
            <a:ext cx="550190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FD0B-C643-4742-A403-5F91EF97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6"/>
            <a:ext cx="9883766" cy="12925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6DE7E-E72D-8246-8D2A-AF75F2E19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191" y="1857375"/>
            <a:ext cx="5428279" cy="647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E1FA9-D8D6-9E40-9D94-083C874AF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192" y="2671761"/>
            <a:ext cx="5428278" cy="3517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31B32-2174-FA4A-B819-3017EECD1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57373"/>
            <a:ext cx="5428280" cy="6477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D4DFB-FEBF-F147-84E3-1F6180B0B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671761"/>
            <a:ext cx="5428281" cy="3517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A5265B-AD07-B94C-8B63-5ED1677E9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16E7A-A311-EC48-9053-49DC35F52040}" type="datetime1">
              <a:rPr lang="en-AU" smtClean="0"/>
              <a:t>21/08/2024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83901-1DF2-054A-8629-2D76CDC5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B681B1-3ECF-AF40-8A77-0E29BCB2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9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A2FCA-D37C-4B41-A081-A059FE4D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365125"/>
            <a:ext cx="9887917" cy="14016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2170E-4173-4649-82C3-1DAF6ECF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A0721A-4309-5442-9655-9E214D986AE2}" type="datetime1">
              <a:rPr lang="en-AU" smtClean="0"/>
              <a:t>21/08/2024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838DF-BCD1-8940-842D-C4A57010F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054EC-4C5F-AE4E-ADE1-081DE3BB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0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1CFD1A-D332-474C-8C0A-863C652D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609599"/>
            <a:ext cx="9887917" cy="1157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8A4AE-B2D4-FB42-BF76-4B250FB68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191" y="2090057"/>
            <a:ext cx="10770952" cy="4086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178CB-5AF7-9142-B41D-92F44527A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F91D74E2-673D-5443-AB82-5465FF08957A}" type="datetime1">
              <a:rPr lang="en-AU" smtClean="0"/>
              <a:t>21/08/2024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AB519-1EEA-6346-94EE-D60439039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3391" y="6356350"/>
            <a:ext cx="8307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AAB5E-3638-C242-93CA-BB88433F0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481" y="6356350"/>
            <a:ext cx="591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713AB538-E724-0A46-AEB0-E520B1BBA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4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5" r:id="rId4"/>
    <p:sldLayoutId id="2147483649" r:id="rId5"/>
    <p:sldLayoutId id="214748365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7" r:id="rId13"/>
    <p:sldLayoutId id="2147483668" r:id="rId14"/>
    <p:sldLayoutId id="2147483662" r:id="rId15"/>
    <p:sldLayoutId id="2147483663" r:id="rId16"/>
    <p:sldLayoutId id="2147483664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63905-2EFC-024A-993F-90E6961A1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905" y="445616"/>
            <a:ext cx="8957844" cy="265463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/>
              </a:rPr>
              <a:t>Presentation to Metropolitan Transport Forum 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3EBAE-12C6-DB44-95E1-63A79C4B4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907" y="4640735"/>
            <a:ext cx="5510562" cy="174852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>
                <a:latin typeface="Century Gothic"/>
              </a:rPr>
              <a:t>Mike Davidson</a:t>
            </a:r>
          </a:p>
          <a:p>
            <a:r>
              <a:rPr lang="en-US" sz="2400" dirty="0">
                <a:latin typeface="Century Gothic"/>
              </a:rPr>
              <a:t>Australian Energy Market Operator</a:t>
            </a:r>
          </a:p>
          <a:p>
            <a:endParaRPr lang="en-US" sz="2400" dirty="0">
              <a:latin typeface="Century Gothic"/>
            </a:endParaRPr>
          </a:p>
          <a:p>
            <a:r>
              <a:rPr lang="en-US" sz="2400" dirty="0">
                <a:latin typeface="Century Gothic"/>
              </a:rPr>
              <a:t>22</a:t>
            </a:r>
            <a:r>
              <a:rPr lang="en-US" sz="2400" baseline="30000" dirty="0">
                <a:latin typeface="Century Gothic"/>
              </a:rPr>
              <a:t>nd</a:t>
            </a:r>
            <a:r>
              <a:rPr lang="en-US" sz="2400" dirty="0">
                <a:latin typeface="Century Gothic"/>
              </a:rPr>
              <a:t> August 2024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3798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6410-D26A-EE0F-6626-A3C10469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41" y="564776"/>
            <a:ext cx="9883766" cy="1225924"/>
          </a:xfrm>
        </p:spPr>
        <p:txBody>
          <a:bodyPr>
            <a:normAutofit/>
          </a:bodyPr>
          <a:lstStyle/>
          <a:p>
            <a:r>
              <a:rPr lang="en-AU" sz="4000" dirty="0"/>
              <a:t>SA Minimum Demand Record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625F5-7C47-F3C7-699D-760ACC46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10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C8DECF-6F46-0F99-ABF2-C0241EDE46FC}"/>
              </a:ext>
            </a:extLst>
          </p:cNvPr>
          <p:cNvGrpSpPr/>
          <p:nvPr/>
        </p:nvGrpSpPr>
        <p:grpSpPr>
          <a:xfrm>
            <a:off x="534311" y="1474787"/>
            <a:ext cx="9648825" cy="5064125"/>
            <a:chOff x="0" y="331694"/>
            <a:chExt cx="12103100" cy="64374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A48424D-D466-3F33-9120-7924AF6225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4837" r="729" b="1296"/>
            <a:stretch/>
          </p:blipFill>
          <p:spPr>
            <a:xfrm>
              <a:off x="0" y="331694"/>
              <a:ext cx="12103100" cy="6437406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45E8019-7358-B014-8F92-9B14F066EF62}"/>
                </a:ext>
              </a:extLst>
            </p:cNvPr>
            <p:cNvGrpSpPr/>
            <p:nvPr/>
          </p:nvGrpSpPr>
          <p:grpSpPr>
            <a:xfrm>
              <a:off x="5989833" y="3662247"/>
              <a:ext cx="2365120" cy="897052"/>
              <a:chOff x="4989733" y="2852346"/>
              <a:chExt cx="2365120" cy="706925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039C170F-7775-7074-A1B7-F5521681E7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1016" y="3191908"/>
                <a:ext cx="0" cy="367363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A1D02-4495-59CB-A7F5-23A625BB23F0}"/>
                  </a:ext>
                </a:extLst>
              </p:cNvPr>
              <p:cNvSpPr txBox="1"/>
              <p:nvPr/>
            </p:nvSpPr>
            <p:spPr>
              <a:xfrm>
                <a:off x="4989733" y="2852346"/>
                <a:ext cx="2365120" cy="339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100" dirty="0"/>
                  <a:t>New SA Minimum Operational Demand Record: </a:t>
                </a:r>
                <a:r>
                  <a:rPr lang="en-AU" sz="1100" b="1" dirty="0"/>
                  <a:t>-26 MW at 1330 hrs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6134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6410-D26A-EE0F-6626-A3C10469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41" y="564776"/>
            <a:ext cx="9883766" cy="1225924"/>
          </a:xfrm>
        </p:spPr>
        <p:txBody>
          <a:bodyPr>
            <a:normAutofit/>
          </a:bodyPr>
          <a:lstStyle/>
          <a:p>
            <a:r>
              <a:rPr lang="en-AU" sz="4000" dirty="0"/>
              <a:t>Victorian Minimum Demand Record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625F5-7C47-F3C7-699D-760ACC46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C897B9-6440-576D-A384-F620B566C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4" y="1790700"/>
            <a:ext cx="9269959" cy="419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77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49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4C99C7D-2CAC-508A-7C09-65DD140CFA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653368"/>
              </p:ext>
            </p:extLst>
          </p:nvPr>
        </p:nvGraphicFramePr>
        <p:xfrm>
          <a:off x="625605" y="1777429"/>
          <a:ext cx="11016203" cy="4761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ED483-C201-488D-B746-9ACAF025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FBD953-0940-A9E5-1BF1-FF49FAFC7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319088"/>
            <a:ext cx="9887917" cy="1219199"/>
          </a:xfrm>
        </p:spPr>
        <p:txBody>
          <a:bodyPr>
            <a:normAutofit fontScale="90000"/>
          </a:bodyPr>
          <a:lstStyle/>
          <a:p>
            <a:r>
              <a:rPr lang="en-AU"/>
              <a:t>Growth in Variable Renewable Energy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984135-52AF-00E8-0AC1-A8FDFC80F48E}"/>
              </a:ext>
            </a:extLst>
          </p:cNvPr>
          <p:cNvSpPr txBox="1"/>
          <p:nvPr/>
        </p:nvSpPr>
        <p:spPr>
          <a:xfrm>
            <a:off x="625605" y="908150"/>
            <a:ext cx="10334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>
                <a:latin typeface="Arial Nova" panose="020F05020202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94CD15-04D8-17C6-3C45-C27C762126B8}"/>
              </a:ext>
            </a:extLst>
          </p:cNvPr>
          <p:cNvSpPr txBox="1"/>
          <p:nvPr/>
        </p:nvSpPr>
        <p:spPr>
          <a:xfrm rot="16200000">
            <a:off x="-581439" y="3477879"/>
            <a:ext cx="2075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>
                <a:latin typeface="Arial Nova" panose="020B0504020202020204"/>
              </a:rPr>
              <a:t>Daily Energy (MWh)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C3074-7DFA-FED0-CC94-37892085F31A}"/>
              </a:ext>
            </a:extLst>
          </p:cNvPr>
          <p:cNvSpPr txBox="1"/>
          <p:nvPr/>
        </p:nvSpPr>
        <p:spPr>
          <a:xfrm>
            <a:off x="656331" y="983220"/>
            <a:ext cx="10002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>
                <a:solidFill>
                  <a:schemeClr val="accent2"/>
                </a:solidFill>
                <a:latin typeface="Century Gothic" panose="020B0502020202020204" pitchFamily="34" charset="0"/>
              </a:rPr>
              <a:t>The amount of energy from DPV and VRE has increased over time and is approaching the energy provided by conventional coal.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8CE1BF1A-8A4C-CB28-EA19-E624191E57B0}"/>
              </a:ext>
            </a:extLst>
          </p:cNvPr>
          <p:cNvSpPr txBox="1"/>
          <p:nvPr/>
        </p:nvSpPr>
        <p:spPr>
          <a:xfrm>
            <a:off x="1408907" y="2292260"/>
            <a:ext cx="2097054" cy="317129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Daily Coal (MWh)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C511F593-87E4-7FD7-9C26-0DDBCAF177FA}"/>
              </a:ext>
            </a:extLst>
          </p:cNvPr>
          <p:cNvSpPr txBox="1"/>
          <p:nvPr/>
        </p:nvSpPr>
        <p:spPr>
          <a:xfrm>
            <a:off x="1408907" y="4860086"/>
            <a:ext cx="2803073" cy="317129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Daily VRE + DPV (MWh)</a:t>
            </a:r>
          </a:p>
        </p:txBody>
      </p:sp>
    </p:spTree>
    <p:extLst>
      <p:ext uri="{BB962C8B-B14F-4D97-AF65-F5344CB8AC3E}">
        <p14:creationId xmlns:p14="http://schemas.microsoft.com/office/powerpoint/2010/main" val="2271914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A3622-2296-AB30-9F61-3C087EA47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Evolving Shape of the Demand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72A9D-E281-216A-33C8-DA649EDBD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14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51949B-D4F2-458E-A930-E9975BE974EF}"/>
              </a:ext>
            </a:extLst>
          </p:cNvPr>
          <p:cNvSpPr txBox="1"/>
          <p:nvPr/>
        </p:nvSpPr>
        <p:spPr>
          <a:xfrm>
            <a:off x="2004415" y="2244261"/>
            <a:ext cx="3133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>
                <a:latin typeface="Arial Nova" panose="020B0504020202020204"/>
              </a:rPr>
              <a:t>Average NEM Operational Demand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6483A-1E9F-9B1B-6BAD-718811FD8A51}"/>
              </a:ext>
            </a:extLst>
          </p:cNvPr>
          <p:cNvSpPr txBox="1"/>
          <p:nvPr/>
        </p:nvSpPr>
        <p:spPr>
          <a:xfrm>
            <a:off x="7495752" y="2244261"/>
            <a:ext cx="3074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>
                <a:latin typeface="Arial Nova" panose="020B0504020202020204"/>
              </a:rPr>
              <a:t>Average NEM Underlying Demand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5F11BE-B7F0-16A2-221E-FBA2F93E7C6E}"/>
              </a:ext>
            </a:extLst>
          </p:cNvPr>
          <p:cNvSpPr txBox="1"/>
          <p:nvPr/>
        </p:nvSpPr>
        <p:spPr>
          <a:xfrm>
            <a:off x="658572" y="1279909"/>
            <a:ext cx="980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ova" panose="020B0504020202020204"/>
              </a:rPr>
              <a:t>While the shape of the operational demand profile has evolved through the years, the shape of underlying demand or total consumption has not materially changed.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2AC08-F714-DE2C-2A24-8F7C665AC017}"/>
              </a:ext>
            </a:extLst>
          </p:cNvPr>
          <p:cNvSpPr txBox="1"/>
          <p:nvPr/>
        </p:nvSpPr>
        <p:spPr>
          <a:xfrm rot="16200000">
            <a:off x="-558523" y="3947921"/>
            <a:ext cx="2434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>
                <a:latin typeface="Arial Nova" panose="020B0504020202020204"/>
              </a:rPr>
              <a:t>Operational demand (MW)</a:t>
            </a:r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78A8187E-C32F-440A-8862-6751E7D8D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7313"/>
              </p:ext>
            </p:extLst>
          </p:nvPr>
        </p:nvGraphicFramePr>
        <p:xfrm>
          <a:off x="658572" y="2552038"/>
          <a:ext cx="5181600" cy="410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8">
            <a:extLst>
              <a:ext uri="{FF2B5EF4-FFF2-40B4-BE49-F238E27FC236}">
                <a16:creationId xmlns:a16="http://schemas.microsoft.com/office/drawing/2014/main" id="{E1705DA4-54D6-4870-8140-EBB647668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301142"/>
              </p:ext>
            </p:extLst>
          </p:nvPr>
        </p:nvGraphicFramePr>
        <p:xfrm>
          <a:off x="6096000" y="2552038"/>
          <a:ext cx="5180400" cy="410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1945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AAF6E-9E40-49A8-8160-01A5FB41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15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01680F-6656-4D15-91F6-F9F5D5299F46}"/>
              </a:ext>
            </a:extLst>
          </p:cNvPr>
          <p:cNvSpPr txBox="1"/>
          <p:nvPr/>
        </p:nvSpPr>
        <p:spPr>
          <a:xfrm>
            <a:off x="634999" y="1355568"/>
            <a:ext cx="99726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>
                <a:latin typeface="Arial Nova" panose="020F0502020204030204" pitchFamily="34" charset="0"/>
              </a:rPr>
              <a:t>Rooftop PV generation </a:t>
            </a:r>
            <a:r>
              <a:rPr lang="en-AU">
                <a:latin typeface="Arial Nova" panose="020F0502020204030204" pitchFamily="34" charset="0"/>
              </a:rPr>
              <a:t>is an estimated behind-the-meter (BTM) resource. When generating, it offsets grid-connected generation and inversely impacts daytime operational demand. Daytime demand can be low, high, or variable, depending on rooftop PV output across a day.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7E1F1C-2E82-7445-CB32-DAE0A18B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6"/>
            <a:ext cx="9887917" cy="1219199"/>
          </a:xfrm>
        </p:spPr>
        <p:txBody>
          <a:bodyPr/>
          <a:lstStyle/>
          <a:p>
            <a:r>
              <a:rPr lang="en-AU"/>
              <a:t>DFS Model Variables: Rooftop PV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DEFED7-67EA-4461-8788-22B51CE83B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171814"/>
              </p:ext>
            </p:extLst>
          </p:nvPr>
        </p:nvGraphicFramePr>
        <p:xfrm>
          <a:off x="634999" y="2685218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A7C781C-C7E1-49F3-A39E-E5751402F8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706103"/>
              </p:ext>
            </p:extLst>
          </p:nvPr>
        </p:nvGraphicFramePr>
        <p:xfrm>
          <a:off x="4234999" y="2662834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8970621-9E05-E3F0-D42D-CEDE1C0F3C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773499"/>
              </p:ext>
            </p:extLst>
          </p:nvPr>
        </p:nvGraphicFramePr>
        <p:xfrm>
          <a:off x="7957001" y="2685218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58AD00EB-1F6D-6774-54D6-083A0FEA1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2208" y="6378604"/>
            <a:ext cx="2933333" cy="2285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958D7C-823C-6D08-F85F-15DAD65D143E}"/>
              </a:ext>
            </a:extLst>
          </p:cNvPr>
          <p:cNvSpPr txBox="1"/>
          <p:nvPr/>
        </p:nvSpPr>
        <p:spPr>
          <a:xfrm rot="16200000">
            <a:off x="-848101" y="4210050"/>
            <a:ext cx="2704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>
                <a:latin typeface="Arial Nova" panose="020B0504020202020204"/>
              </a:rPr>
              <a:t>Operational Demand / Rooftop PV (MW)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5F41EA-34EA-E906-1CD3-3A7FA15E0C00}"/>
              </a:ext>
            </a:extLst>
          </p:cNvPr>
          <p:cNvSpPr txBox="1"/>
          <p:nvPr/>
        </p:nvSpPr>
        <p:spPr>
          <a:xfrm>
            <a:off x="2066925" y="2586277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>
                <a:latin typeface="Arial Nova" panose="020B0504020202020204"/>
              </a:rPr>
              <a:t>No Cloud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1C2C3E-0DC4-935B-E407-762F6C241EAC}"/>
              </a:ext>
            </a:extLst>
          </p:cNvPr>
          <p:cNvSpPr txBox="1"/>
          <p:nvPr/>
        </p:nvSpPr>
        <p:spPr>
          <a:xfrm>
            <a:off x="9315650" y="2586277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>
                <a:latin typeface="Arial Nova" panose="020B0504020202020204"/>
              </a:rPr>
              <a:t>Full Cloud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21FB32-74C4-CB7B-BE7D-05C7E26BCDF1}"/>
              </a:ext>
            </a:extLst>
          </p:cNvPr>
          <p:cNvSpPr txBox="1"/>
          <p:nvPr/>
        </p:nvSpPr>
        <p:spPr>
          <a:xfrm>
            <a:off x="5232829" y="2586277"/>
            <a:ext cx="2012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>
                <a:latin typeface="Arial Nova" panose="020B0504020202020204"/>
              </a:rPr>
              <a:t>Intermittent Cloud</a:t>
            </a:r>
          </a:p>
        </p:txBody>
      </p:sp>
    </p:spTree>
    <p:extLst>
      <p:ext uri="{BB962C8B-B14F-4D97-AF65-F5344CB8AC3E}">
        <p14:creationId xmlns:p14="http://schemas.microsoft.com/office/powerpoint/2010/main" val="461613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F7403-81D4-4803-AA8D-A7EA378C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Extreme Weather Impacts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5428B-7A0B-45D7-BB16-10C2F6C6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4069632-9DA5-43D7-86C8-E00B66FC4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35" y="4021676"/>
            <a:ext cx="4524601" cy="25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F9117E7-FFE8-4295-AE06-3F767192A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6773" y="5095290"/>
            <a:ext cx="723900" cy="457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7C7DF39-907C-414D-8EBB-EA62796156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5646" y="2187930"/>
            <a:ext cx="723900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D023C9-B5C0-471D-8B74-FB50E45BD1BC}"/>
              </a:ext>
            </a:extLst>
          </p:cNvPr>
          <p:cNvSpPr txBox="1"/>
          <p:nvPr/>
        </p:nvSpPr>
        <p:spPr>
          <a:xfrm>
            <a:off x="2213151" y="2031065"/>
            <a:ext cx="3350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>
                <a:latin typeface="Arial Nova" panose="020B0504020202020204"/>
              </a:rPr>
              <a:t>2019-2020 Summer bushfires saw extensive attenuation of solar farm and rooftop PV output due to smoke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3FEC8D-623F-4EDD-8CFB-8B10D8AA346B}"/>
              </a:ext>
            </a:extLst>
          </p:cNvPr>
          <p:cNvSpPr txBox="1"/>
          <p:nvPr/>
        </p:nvSpPr>
        <p:spPr>
          <a:xfrm>
            <a:off x="6355697" y="4885085"/>
            <a:ext cx="3242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>
                <a:latin typeface="Arial Nova" panose="020B0504020202020204"/>
              </a:rPr>
              <a:t>Dust storms impact on demand as well as Distributed and Utility Scale PV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CC04B0-63F0-4090-BD34-4876972B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16" y="1443130"/>
            <a:ext cx="4376933" cy="260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928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E57DC-A2FA-8F48-B1A0-F8A265E5B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468" y="1855694"/>
            <a:ext cx="9861452" cy="3757315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4000"/>
              </a:lnSpc>
              <a:spcBef>
                <a:spcPts val="1600"/>
              </a:spcBef>
              <a:buNone/>
            </a:pPr>
            <a:r>
              <a:rPr lang="en-US" sz="3400" dirty="0"/>
              <a:t>We acknowledge the Traditional Owners of country throughout Australia and </a:t>
            </a:r>
            <a:r>
              <a:rPr lang="en-US" sz="3400" dirty="0" err="1"/>
              <a:t>recognise</a:t>
            </a:r>
            <a:r>
              <a:rPr lang="en-US" sz="3400" dirty="0"/>
              <a:t> their continuing connection to land, waters and culture. </a:t>
            </a:r>
          </a:p>
          <a:p>
            <a:pPr marL="0" indent="0">
              <a:lnSpc>
                <a:spcPct val="114000"/>
              </a:lnSpc>
              <a:spcBef>
                <a:spcPts val="1600"/>
              </a:spcBef>
              <a:buNone/>
            </a:pPr>
            <a:r>
              <a:rPr lang="en-US" sz="3400" b="1" dirty="0"/>
              <a:t>We pay respect to their Elders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3400" b="1" dirty="0"/>
              <a:t>past, present and emerging.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6E572-59DB-6A4C-9017-F62C1A679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1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9D3DF-F9B5-476D-B816-162621FE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B87458-59D1-87A8-C0A1-5219D7130A38}"/>
              </a:ext>
            </a:extLst>
          </p:cNvPr>
          <p:cNvGrpSpPr/>
          <p:nvPr/>
        </p:nvGrpSpPr>
        <p:grpSpPr>
          <a:xfrm>
            <a:off x="6405522" y="1785437"/>
            <a:ext cx="4926763" cy="4655669"/>
            <a:chOff x="235527" y="1677058"/>
            <a:chExt cx="4926763" cy="465566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59D27F7-F332-47E1-8B7C-177D47331298}"/>
                </a:ext>
              </a:extLst>
            </p:cNvPr>
            <p:cNvSpPr/>
            <p:nvPr/>
          </p:nvSpPr>
          <p:spPr>
            <a:xfrm>
              <a:off x="235527" y="1677058"/>
              <a:ext cx="4926763" cy="46556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BD51D70-ED52-4AFE-AE53-92D439A14CE0}"/>
                </a:ext>
              </a:extLst>
            </p:cNvPr>
            <p:cNvSpPr/>
            <p:nvPr/>
          </p:nvSpPr>
          <p:spPr>
            <a:xfrm>
              <a:off x="387975" y="2003730"/>
              <a:ext cx="4344459" cy="58477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AU" sz="2800">
                  <a:solidFill>
                    <a:schemeClr val="tx2"/>
                  </a:solidFill>
                  <a:latin typeface="Arial Nova" panose="020B0504020202020204"/>
                </a:rPr>
                <a:t>Population</a:t>
              </a:r>
              <a:r>
                <a:rPr lang="en-AU" sz="3200" b="1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 Nova" panose="020B0504020202020204"/>
                  <a:cs typeface="Segoe UI Semibold" panose="020B0702040204020203" pitchFamily="34" charset="0"/>
                </a:rPr>
                <a:t> 22.8 million </a:t>
              </a:r>
              <a:endParaRPr lang="en-AU" sz="2800">
                <a:solidFill>
                  <a:schemeClr val="tx2"/>
                </a:solidFill>
                <a:latin typeface="Arial Nova" panose="020B0504020202020204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9CC36E-2C6D-41A7-8A50-D9A138FA1124}"/>
                </a:ext>
              </a:extLst>
            </p:cNvPr>
            <p:cNvCxnSpPr>
              <a:cxnSpLocks/>
            </p:cNvCxnSpPr>
            <p:nvPr/>
          </p:nvCxnSpPr>
          <p:spPr>
            <a:xfrm>
              <a:off x="394909" y="2712172"/>
              <a:ext cx="4608000" cy="0"/>
            </a:xfrm>
            <a:prstGeom prst="line">
              <a:avLst/>
            </a:prstGeom>
            <a:ln w="34925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AC685F3-87CD-4BB9-A01A-44FD3EAE5115}"/>
                </a:ext>
              </a:extLst>
            </p:cNvPr>
            <p:cNvSpPr/>
            <p:nvPr/>
          </p:nvSpPr>
          <p:spPr>
            <a:xfrm>
              <a:off x="387974" y="2836116"/>
              <a:ext cx="4590616" cy="221599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AU" sz="2200" dirty="0">
                  <a:solidFill>
                    <a:schemeClr val="tx2"/>
                  </a:solidFill>
                  <a:latin typeface="Arial Nova" panose="020B0504020202020204"/>
                </a:rPr>
                <a:t>NEM Max Demand</a:t>
              </a:r>
              <a:r>
                <a:rPr lang="en-AU" sz="2200" b="1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 Nova" panose="020B0504020202020204"/>
                  <a:cs typeface="Segoe UI Semibold" panose="020B0702040204020203" pitchFamily="34" charset="0"/>
                </a:rPr>
                <a:t> 35,796 MW</a:t>
              </a:r>
            </a:p>
            <a:p>
              <a:pPr>
                <a:defRPr/>
              </a:pPr>
              <a:r>
                <a:rPr lang="en-AU" sz="2200" dirty="0">
                  <a:solidFill>
                    <a:schemeClr val="tx2"/>
                  </a:solidFill>
                  <a:latin typeface="Arial Nova" panose="020B0504020202020204"/>
                </a:rPr>
                <a:t>NEM Min Demand </a:t>
              </a:r>
              <a:r>
                <a:rPr lang="en-AU" sz="2200" b="1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 Nova" panose="020B0504020202020204"/>
                  <a:cs typeface="Segoe UI Semibold" panose="020B0702040204020203" pitchFamily="34" charset="0"/>
                </a:rPr>
                <a:t>11,009 MW</a:t>
              </a:r>
            </a:p>
            <a:p>
              <a:pPr>
                <a:defRPr/>
              </a:pPr>
              <a:r>
                <a:rPr lang="en-AU" sz="2200" dirty="0">
                  <a:solidFill>
                    <a:schemeClr val="tx2"/>
                  </a:solidFill>
                  <a:latin typeface="Arial Nova" panose="020B0504020202020204"/>
                </a:rPr>
                <a:t>Wind Capacity</a:t>
              </a:r>
              <a:r>
                <a:rPr lang="en-AU" sz="2200" b="1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 Nova" panose="020B0504020202020204"/>
                  <a:cs typeface="Segoe UI Semibold" panose="020B0702040204020203" pitchFamily="34" charset="0"/>
                </a:rPr>
                <a:t> 11,392 MW</a:t>
              </a:r>
            </a:p>
            <a:p>
              <a:pPr>
                <a:defRPr/>
              </a:pPr>
              <a:r>
                <a:rPr lang="en-AU" sz="2200" dirty="0">
                  <a:solidFill>
                    <a:schemeClr val="tx2"/>
                  </a:solidFill>
                  <a:latin typeface="Arial Nova" panose="020B0504020202020204"/>
                </a:rPr>
                <a:t>Solar Capacity</a:t>
              </a:r>
              <a:r>
                <a:rPr lang="en-AU" sz="2200" b="1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 Nova" panose="020B0504020202020204"/>
                  <a:cs typeface="Segoe UI Semibold" panose="020B0702040204020203" pitchFamily="34" charset="0"/>
                </a:rPr>
                <a:t> 9,644 MW</a:t>
              </a:r>
            </a:p>
            <a:p>
              <a:pPr>
                <a:defRPr/>
              </a:pPr>
              <a:r>
                <a:rPr lang="en-AU" sz="2200" dirty="0">
                  <a:solidFill>
                    <a:schemeClr val="tx2"/>
                  </a:solidFill>
                  <a:latin typeface="Arial Nova" panose="020B0504020202020204"/>
                </a:rPr>
                <a:t>Rooftop Solar Capacity</a:t>
              </a:r>
              <a:r>
                <a:rPr lang="en-AU" sz="2200" b="1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 Nova" panose="020B0504020202020204"/>
                  <a:cs typeface="Segoe UI Semibold" panose="020B0702040204020203" pitchFamily="34" charset="0"/>
                </a:rPr>
                <a:t> 19,895 MW</a:t>
              </a:r>
            </a:p>
            <a:p>
              <a:pPr lvl="0">
                <a:defRPr/>
              </a:pPr>
              <a:endParaRPr lang="en-AU" sz="2800" dirty="0">
                <a:solidFill>
                  <a:schemeClr val="tx2"/>
                </a:solidFill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450E4C4-495B-4926-9E5A-062844B86E23}"/>
                </a:ext>
              </a:extLst>
            </p:cNvPr>
            <p:cNvCxnSpPr>
              <a:cxnSpLocks/>
            </p:cNvCxnSpPr>
            <p:nvPr/>
          </p:nvCxnSpPr>
          <p:spPr>
            <a:xfrm>
              <a:off x="387973" y="4760219"/>
              <a:ext cx="4608000" cy="0"/>
            </a:xfrm>
            <a:prstGeom prst="line">
              <a:avLst/>
            </a:prstGeom>
            <a:ln w="34925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8A72CC2-D84F-4867-A66C-55BEC1E4890A}"/>
                </a:ext>
              </a:extLst>
            </p:cNvPr>
            <p:cNvSpPr/>
            <p:nvPr/>
          </p:nvSpPr>
          <p:spPr>
            <a:xfrm>
              <a:off x="387973" y="4933038"/>
              <a:ext cx="4608000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</a:pPr>
              <a:r>
                <a:rPr lang="en-US" sz="2800">
                  <a:latin typeface="Arial Nova" panose="020B0504020202020204"/>
                </a:rPr>
                <a:t>Approximately </a:t>
              </a:r>
              <a:r>
                <a:rPr lang="en-US" sz="3200" b="1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 Nova" panose="020B0504020202020204"/>
                  <a:cs typeface="Segoe UI Semibold" panose="020B0702040204020203" pitchFamily="34" charset="0"/>
                </a:rPr>
                <a:t>3 million </a:t>
              </a:r>
              <a:r>
                <a:rPr lang="en-US" sz="2800">
                  <a:latin typeface="Arial Nova" panose="020B0504020202020204"/>
                </a:rPr>
                <a:t>homes have a solar system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21CCD56-C4B9-0ABD-9E98-AA0CA86E3766}"/>
              </a:ext>
            </a:extLst>
          </p:cNvPr>
          <p:cNvGrpSpPr/>
          <p:nvPr/>
        </p:nvGrpSpPr>
        <p:grpSpPr>
          <a:xfrm>
            <a:off x="185806" y="1622938"/>
            <a:ext cx="5910193" cy="4959954"/>
            <a:chOff x="5265078" y="1665199"/>
            <a:chExt cx="5910193" cy="4959954"/>
          </a:xfrm>
        </p:grpSpPr>
        <p:pic>
          <p:nvPicPr>
            <p:cNvPr id="5" name="Content Placeholder 10">
              <a:extLst>
                <a:ext uri="{FF2B5EF4-FFF2-40B4-BE49-F238E27FC236}">
                  <a16:creationId xmlns:a16="http://schemas.microsoft.com/office/drawing/2014/main" id="{45F91A26-9B02-4D52-A1A8-AB8574D9F3E6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7" b="96844" l="3735" r="99157">
                          <a14:foregroundMark x1="33855" y1="9756" x2="37470" y2="9613"/>
                          <a14:foregroundMark x1="42892" y1="10473" x2="43133" y2="7317"/>
                          <a14:foregroundMark x1="44699" y1="4448" x2="44699" y2="4448"/>
                          <a14:foregroundMark x1="45663" y1="4304" x2="47711" y2="4161"/>
                          <a14:foregroundMark x1="47831" y1="717" x2="48916" y2="1148"/>
                          <a14:foregroundMark x1="58193" y1="5882" x2="58554" y2="6169"/>
                          <a14:foregroundMark x1="72410" y1="430" x2="72410" y2="430"/>
                          <a14:foregroundMark x1="80000" y1="17217" x2="81566" y2="22525"/>
                          <a14:foregroundMark x1="79639" y1="17647" x2="79880" y2="20373"/>
                          <a14:foregroundMark x1="88795" y1="30990" x2="95060" y2="38020"/>
                          <a14:foregroundMark x1="95060" y1="38020" x2="97349" y2="43615"/>
                          <a14:foregroundMark x1="82892" y1="77331" x2="78675" y2="76184"/>
                          <a14:foregroundMark x1="66867" y1="72597" x2="74699" y2="77188"/>
                          <a14:foregroundMark x1="74699" y1="77188" x2="76265" y2="76471"/>
                          <a14:foregroundMark x1="77831" y1="76327" x2="78675" y2="77044"/>
                          <a14:foregroundMark x1="85542" y1="84075" x2="86024" y2="84648"/>
                          <a14:foregroundMark x1="83153" y1="83501" x2="83133" y2="84648"/>
                          <a14:foregroundMark x1="83238" y1="78766" x2="83153" y2="83501"/>
                          <a14:foregroundMark x1="83253" y1="77905" x2="83238" y2="78766"/>
                          <a14:foregroundMark x1="60289" y1="66448" x2="59880" y2="67575"/>
                          <a14:foregroundMark x1="60882" y1="64815" x2="60713" y2="65280"/>
                          <a14:foregroundMark x1="61703" y1="62554" x2="61546" y2="62984"/>
                          <a14:foregroundMark x1="61807" y1="62267" x2="61703" y2="62554"/>
                          <a14:foregroundMark x1="58795" y1="69871" x2="60000" y2="69584"/>
                          <a14:foregroundMark x1="62892" y1="69010" x2="62892" y2="69010"/>
                          <a14:foregroundMark x1="62410" y1="68867" x2="62410" y2="68867"/>
                          <a14:foregroundMark x1="9880" y1="66141" x2="9759" y2="62697"/>
                          <a14:foregroundMark x1="6983" y1="49211" x2="5783" y2="45194"/>
                          <a14:foregroundMark x1="9639" y1="58106" x2="6983" y2="49211"/>
                          <a14:foregroundMark x1="5663" y1="41033" x2="4940" y2="35725"/>
                          <a14:foregroundMark x1="5422" y1="30703" x2="5422" y2="30703"/>
                          <a14:foregroundMark x1="4578" y1="32281" x2="4578" y2="32281"/>
                          <a14:foregroundMark x1="4337" y1="37446" x2="4337" y2="37446"/>
                          <a14:foregroundMark x1="21807" y1="24247" x2="21807" y2="24247"/>
                          <a14:foregroundMark x1="21325" y1="24103" x2="21325" y2="24103"/>
                          <a14:foregroundMark x1="20964" y1="24390" x2="20964" y2="24390"/>
                          <a14:foregroundMark x1="20361" y1="24677" x2="20361" y2="24677"/>
                          <a14:foregroundMark x1="19880" y1="24964" x2="19880" y2="24964"/>
                          <a14:foregroundMark x1="19277" y1="24964" x2="19277" y2="24964"/>
                          <a14:foregroundMark x1="18675" y1="24964" x2="18675" y2="24964"/>
                          <a14:foregroundMark x1="17952" y1="24964" x2="17952" y2="24964"/>
                          <a14:foregroundMark x1="17590" y1="24964" x2="17590" y2="24964"/>
                          <a14:foregroundMark x1="17349" y1="25251" x2="17349" y2="25251"/>
                          <a14:foregroundMark x1="16747" y1="25681" x2="16747" y2="25681"/>
                          <a14:foregroundMark x1="15904" y1="25968" x2="15904" y2="25968"/>
                          <a14:foregroundMark x1="15422" y1="25968" x2="15422" y2="25968"/>
                          <a14:foregroundMark x1="14819" y1="26255" x2="14819" y2="26255"/>
                          <a14:foregroundMark x1="14217" y1="26829" x2="14217" y2="26829"/>
                          <a14:foregroundMark x1="13614" y1="27116" x2="13614" y2="27116"/>
                          <a14:foregroundMark x1="12651" y1="26829" x2="12651" y2="26829"/>
                          <a14:foregroundMark x1="12289" y1="26686" x2="12289" y2="26686"/>
                          <a14:foregroundMark x1="11446" y1="26829" x2="11446" y2="26829"/>
                          <a14:foregroundMark x1="10843" y1="27260" x2="10843" y2="27260"/>
                          <a14:foregroundMark x1="10361" y1="28121" x2="10361" y2="28121"/>
                          <a14:foregroundMark x1="9518" y1="28121" x2="9518" y2="28121"/>
                          <a14:foregroundMark x1="10241" y1="27834" x2="10241" y2="27834"/>
                          <a14:foregroundMark x1="9157" y1="29268" x2="9157" y2="29268"/>
                          <a14:foregroundMark x1="8434" y1="29268" x2="8434" y2="29268"/>
                          <a14:foregroundMark x1="7831" y1="29699" x2="7831" y2="29699"/>
                          <a14:foregroundMark x1="8916" y1="29125" x2="8916" y2="29125"/>
                          <a14:foregroundMark x1="9036" y1="28981" x2="9036" y2="28981"/>
                          <a14:foregroundMark x1="7831" y1="29555" x2="7831" y2="29555"/>
                          <a14:foregroundMark x1="7229" y1="30129" x2="7229" y2="30129"/>
                          <a14:foregroundMark x1="6627" y1="30416" x2="6627" y2="30416"/>
                          <a14:foregroundMark x1="6265" y1="31420" x2="6265" y2="31420"/>
                          <a14:foregroundMark x1="5301" y1="30560" x2="5301" y2="30560"/>
                          <a14:foregroundMark x1="4699" y1="31564" x2="4699" y2="31564"/>
                          <a14:foregroundMark x1="4940" y1="31277" x2="4940" y2="31277"/>
                          <a14:foregroundMark x1="4578" y1="32855" x2="4578" y2="32855"/>
                          <a14:foregroundMark x1="4699" y1="33286" x2="4699" y2="33286"/>
                          <a14:foregroundMark x1="4940" y1="34003" x2="4940" y2="34003"/>
                          <a14:foregroundMark x1="4699" y1="34433" x2="4699" y2="34433"/>
                          <a14:foregroundMark x1="4699" y1="35007" x2="4699" y2="35007"/>
                          <a14:foregroundMark x1="4458" y1="35438" x2="4458" y2="35438"/>
                          <a14:foregroundMark x1="3976" y1="35868" x2="3976" y2="35868"/>
                          <a14:foregroundMark x1="4458" y1="35581" x2="4458" y2="35581"/>
                          <a14:foregroundMark x1="3976" y1="36585" x2="3976" y2="36585"/>
                          <a14:foregroundMark x1="3735" y1="37303" x2="3735" y2="37303"/>
                          <a14:foregroundMark x1="3976" y1="38164" x2="3976" y2="38164"/>
                          <a14:foregroundMark x1="4217" y1="39024" x2="4217" y2="39024"/>
                          <a14:foregroundMark x1="4578" y1="39598" x2="4578" y2="39598"/>
                          <a14:foregroundMark x1="4699" y1="40172" x2="4699" y2="40172"/>
                          <a14:foregroundMark x1="5060" y1="40746" x2="5060" y2="40746"/>
                          <a14:foregroundMark x1="5422" y1="41320" x2="5422" y2="41320"/>
                          <a14:foregroundMark x1="5783" y1="42181" x2="5783" y2="42181"/>
                          <a14:foregroundMark x1="4940" y1="43472" x2="4940" y2="43472"/>
                          <a14:foregroundMark x1="4578" y1="44046" x2="4578" y2="44046"/>
                          <a14:foregroundMark x1="4699" y1="44907" x2="4699" y2="44907"/>
                          <a14:foregroundMark x1="5181" y1="45481" x2="5181" y2="45481"/>
                          <a14:foregroundMark x1="5181" y1="46055" x2="5181" y2="46055"/>
                          <a14:foregroundMark x1="5301" y1="46915" x2="5301" y2="46915"/>
                          <a14:foregroundMark x1="5663" y1="48207" x2="5663" y2="48207"/>
                          <a14:foregroundMark x1="5542" y1="47920" x2="5542" y2="47920"/>
                          <a14:foregroundMark x1="6024" y1="48924" x2="6024" y2="48924"/>
                          <a14:foregroundMark x1="6386" y1="49354" x2="6386" y2="49354"/>
                          <a14:foregroundMark x1="6747" y1="49928" x2="6747" y2="49928"/>
                          <a14:foregroundMark x1="6747" y1="50359" x2="6747" y2="50359"/>
                          <a14:foregroundMark x1="7229" y1="51076" x2="7229" y2="51076"/>
                          <a14:foregroundMark x1="7349" y1="51937" x2="7349" y2="51937"/>
                          <a14:foregroundMark x1="7470" y1="52798" x2="7470" y2="52798"/>
                          <a14:foregroundMark x1="7229" y1="53659" x2="7229" y2="53659"/>
                          <a14:foregroundMark x1="7470" y1="54663" x2="7470" y2="54663"/>
                          <a14:foregroundMark x1="7711" y1="55380" x2="7711" y2="55380"/>
                          <a14:foregroundMark x1="8072" y1="55954" x2="8072" y2="55954"/>
                          <a14:foregroundMark x1="8434" y1="56671" x2="8434" y2="56671"/>
                          <a14:foregroundMark x1="8434" y1="57245" x2="8434" y2="57245"/>
                          <a14:foregroundMark x1="8795" y1="57819" x2="8795" y2="57819"/>
                          <a14:foregroundMark x1="9157" y1="58250" x2="9157" y2="58250"/>
                          <a14:foregroundMark x1="9157" y1="59254" x2="9157" y2="59254"/>
                          <a14:foregroundMark x1="9157" y1="62410" x2="9157" y2="62410"/>
                          <a14:foregroundMark x1="8795" y1="62984" x2="8795" y2="62984"/>
                          <a14:foregroundMark x1="8072" y1="63415" x2="8072" y2="63415"/>
                          <a14:foregroundMark x1="7831" y1="63558" x2="7831" y2="63558"/>
                          <a14:foregroundMark x1="7470" y1="63989" x2="7470" y2="63989"/>
                          <a14:foregroundMark x1="7470" y1="64849" x2="7470" y2="64849"/>
                          <a14:foregroundMark x1="7831" y1="65423" x2="7831" y2="65423"/>
                          <a14:foregroundMark x1="7831" y1="65854" x2="7831" y2="65854"/>
                          <a14:foregroundMark x1="8313" y1="65997" x2="8313" y2="65997"/>
                          <a14:foregroundMark x1="8916" y1="66284" x2="8916" y2="66284"/>
                          <a14:foregroundMark x1="9398" y1="66858" x2="9398" y2="66858"/>
                          <a14:foregroundMark x1="10000" y1="67145" x2="10000" y2="67145"/>
                          <a14:foregroundMark x1="10482" y1="67575" x2="10482" y2="67575"/>
                          <a14:foregroundMark x1="11084" y1="67719" x2="11084" y2="67719"/>
                          <a14:foregroundMark x1="11566" y1="67862" x2="11566" y2="67862"/>
                          <a14:foregroundMark x1="12289" y1="68006" x2="12289" y2="68006"/>
                          <a14:foregroundMark x1="12771" y1="68149" x2="12771" y2="68149"/>
                          <a14:foregroundMark x1="13133" y1="68006" x2="13133" y2="68006"/>
                          <a14:foregroundMark x1="13614" y1="68149" x2="13614" y2="68149"/>
                          <a14:foregroundMark x1="14217" y1="67862" x2="14217" y2="67862"/>
                          <a14:foregroundMark x1="15422" y1="67575" x2="15422" y2="67575"/>
                          <a14:foregroundMark x1="16024" y1="67288" x2="16024" y2="67288"/>
                          <a14:foregroundMark x1="16506" y1="66571" x2="16506" y2="66571"/>
                          <a14:foregroundMark x1="16747" y1="66571" x2="16747" y2="66571"/>
                          <a14:foregroundMark x1="17108" y1="66428" x2="17108" y2="66428"/>
                          <a14:foregroundMark x1="18072" y1="66141" x2="18072" y2="66141"/>
                          <a14:foregroundMark x1="18434" y1="65567" x2="18434" y2="65567"/>
                          <a14:foregroundMark x1="18675" y1="65423" x2="18675" y2="65423"/>
                          <a14:foregroundMark x1="19157" y1="65136" x2="19157" y2="65136"/>
                          <a14:foregroundMark x1="19518" y1="64993" x2="19518" y2="64993"/>
                          <a14:foregroundMark x1="20120" y1="64993" x2="20120" y2="64993"/>
                          <a14:foregroundMark x1="20602" y1="64993" x2="20602" y2="64993"/>
                          <a14:foregroundMark x1="21084" y1="64706" x2="21084" y2="64706"/>
                          <a14:foregroundMark x1="21446" y1="64562" x2="21446" y2="64562"/>
                          <a14:foregroundMark x1="21928" y1="64562" x2="21928" y2="64562"/>
                          <a14:foregroundMark x1="22530" y1="64706" x2="22530" y2="64706"/>
                          <a14:foregroundMark x1="23012" y1="64849" x2="23012" y2="64849"/>
                          <a14:foregroundMark x1="23855" y1="64849" x2="23855" y2="64849"/>
                          <a14:foregroundMark x1="24578" y1="64993" x2="24578" y2="64993"/>
                          <a14:foregroundMark x1="25060" y1="64849" x2="25060" y2="64849"/>
                          <a14:foregroundMark x1="26024" y1="64849" x2="26024" y2="64849"/>
                          <a14:foregroundMark x1="27108" y1="64849" x2="27108" y2="64849"/>
                          <a14:foregroundMark x1="27831" y1="64706" x2="27831" y2="64706"/>
                          <a14:foregroundMark x1="28193" y1="64419" x2="28193" y2="64419"/>
                          <a14:foregroundMark x1="28675" y1="64275" x2="28675" y2="64275"/>
                          <a14:foregroundMark x1="29157" y1="63271" x2="29157" y2="63271"/>
                          <a14:foregroundMark x1="28916" y1="62410" x2="28916" y2="62410"/>
                          <a14:foregroundMark x1="29398" y1="62410" x2="29398" y2="62410"/>
                          <a14:foregroundMark x1="29639" y1="62267" x2="29639" y2="62267"/>
                          <a14:foregroundMark x1="30241" y1="62267" x2="30241" y2="62267"/>
                          <a14:foregroundMark x1="30843" y1="61693" x2="30843" y2="61693"/>
                          <a14:foregroundMark x1="31325" y1="61406" x2="31325" y2="61406"/>
                          <a14:foregroundMark x1="31807" y1="61119" x2="31807" y2="61119"/>
                          <a14:foregroundMark x1="32410" y1="60976" x2="32410" y2="60976"/>
                          <a14:foregroundMark x1="33012" y1="60545" x2="33012" y2="60545"/>
                          <a14:foregroundMark x1="33614" y1="59971" x2="33614" y2="59971"/>
                          <a14:foregroundMark x1="33976" y1="59971" x2="33976" y2="59971"/>
                          <a14:foregroundMark x1="34337" y1="59828" x2="34337" y2="59828"/>
                          <a14:foregroundMark x1="34940" y1="60115" x2="34940" y2="60115"/>
                          <a14:foregroundMark x1="35422" y1="60258" x2="35422" y2="60258"/>
                          <a14:foregroundMark x1="35783" y1="60115" x2="35783" y2="60115"/>
                          <a14:foregroundMark x1="36386" y1="60115" x2="36386" y2="60115"/>
                          <a14:foregroundMark x1="36988" y1="59971" x2="36988" y2="59971"/>
                          <a14:foregroundMark x1="37711" y1="59971" x2="37711" y2="59971"/>
                          <a14:foregroundMark x1="38193" y1="59397" x2="38193" y2="59397"/>
                          <a14:foregroundMark x1="38795" y1="59254" x2="38795" y2="59254"/>
                          <a14:foregroundMark x1="39277" y1="59110" x2="39277" y2="59110"/>
                          <a14:foregroundMark x1="39639" y1="58967" x2="39639" y2="58967"/>
                          <a14:foregroundMark x1="40000" y1="58680" x2="40000" y2="58680"/>
                          <a14:foregroundMark x1="40482" y1="58537" x2="40482" y2="58537"/>
                          <a14:foregroundMark x1="40843" y1="58393" x2="40843" y2="58393"/>
                          <a14:foregroundMark x1="41325" y1="58393" x2="41325" y2="58393"/>
                          <a14:foregroundMark x1="41928" y1="58393" x2="41928" y2="58393"/>
                          <a14:foregroundMark x1="42410" y1="58250" x2="42410" y2="58250"/>
                          <a14:foregroundMark x1="42892" y1="58393" x2="42892" y2="58393"/>
                          <a14:foregroundMark x1="43373" y1="58250" x2="43373" y2="58250"/>
                          <a14:foregroundMark x1="43735" y1="58250" x2="43735" y2="58250"/>
                          <a14:foregroundMark x1="43976" y1="58106" x2="43976" y2="58106"/>
                          <a14:foregroundMark x1="44578" y1="58250" x2="44578" y2="58250"/>
                          <a14:foregroundMark x1="44940" y1="58106" x2="44940" y2="58106"/>
                          <a14:foregroundMark x1="45422" y1="58106" x2="45422" y2="58106"/>
                          <a14:foregroundMark x1="45904" y1="57676" x2="45904" y2="57676"/>
                          <a14:foregroundMark x1="46386" y1="58106" x2="46386" y2="58106"/>
                          <a14:foregroundMark x1="47108" y1="58393" x2="47108" y2="58393"/>
                          <a14:foregroundMark x1="47470" y1="58680" x2="47470" y2="58680"/>
                          <a14:foregroundMark x1="48072" y1="58967" x2="48072" y2="58967"/>
                          <a14:foregroundMark x1="48193" y1="59397" x2="48193" y2="59397"/>
                          <a14:foregroundMark x1="48795" y1="59397" x2="48795" y2="59397"/>
                          <a14:foregroundMark x1="49157" y1="59110" x2="49157" y2="59110"/>
                          <a14:foregroundMark x1="49639" y1="59254" x2="49639" y2="59254"/>
                          <a14:foregroundMark x1="50000" y1="59397" x2="50000" y2="59397"/>
                          <a14:foregroundMark x1="50843" y1="59828" x2="50843" y2="59828"/>
                          <a14:foregroundMark x1="51205" y1="59828" x2="51205" y2="59828"/>
                          <a14:foregroundMark x1="50602" y1="59828" x2="50602" y2="59828"/>
                          <a14:foregroundMark x1="51928" y1="59971" x2="51928" y2="59971"/>
                          <a14:foregroundMark x1="51325" y1="59684" x2="51325" y2="59684"/>
                          <a14:foregroundMark x1="52289" y1="60545" x2="52289" y2="60545"/>
                          <a14:foregroundMark x1="53012" y1="60832" x2="53012" y2="60832"/>
                          <a14:foregroundMark x1="52771" y1="61549" x2="52771" y2="61549"/>
                          <a14:foregroundMark x1="53012" y1="61980" x2="53012" y2="61980"/>
                          <a14:foregroundMark x1="53735" y1="62554" x2="53735" y2="62554"/>
                          <a14:foregroundMark x1="54096" y1="63128" x2="54096" y2="63128"/>
                          <a14:foregroundMark x1="54699" y1="64419" x2="54699" y2="64419"/>
                          <a14:foregroundMark x1="54699" y1="63845" x2="54699" y2="63845"/>
                          <a14:foregroundMark x1="54458" y1="63128" x2="54458" y2="63128"/>
                          <a14:foregroundMark x1="55181" y1="64562" x2="55181" y2="64562"/>
                          <a14:foregroundMark x1="55663" y1="65423" x2="55663" y2="65423"/>
                          <a14:foregroundMark x1="55783" y1="66428" x2="55783" y2="66428"/>
                          <a14:foregroundMark x1="56265" y1="67145" x2="56265" y2="67145"/>
                          <a14:foregroundMark x1="56747" y1="67001" x2="56747" y2="67001"/>
                          <a14:foregroundMark x1="56747" y1="66714" x2="56747" y2="66714"/>
                          <a14:foregroundMark x1="57349" y1="66284" x2="57349" y2="66284"/>
                          <a14:foregroundMark x1="57831" y1="65854" x2="57831" y2="65854"/>
                          <a14:foregroundMark x1="58193" y1="65423" x2="58193" y2="65423"/>
                          <a14:foregroundMark x1="58313" y1="65136" x2="58313" y2="65136"/>
                          <a14:foregroundMark x1="58795" y1="64849" x2="58795" y2="64849"/>
                          <a14:foregroundMark x1="59277" y1="64132" x2="59277" y2="64132"/>
                          <a14:foregroundMark x1="59880" y1="64275" x2="59880" y2="64275"/>
                          <a14:foregroundMark x1="60241" y1="63558" x2="60241" y2="63558"/>
                          <a14:foregroundMark x1="60723" y1="63128" x2="60723" y2="63128"/>
                          <a14:foregroundMark x1="61084" y1="62697" x2="61084" y2="62697"/>
                          <a14:foregroundMark x1="61325" y1="63845" x2="61325" y2="63845"/>
                          <a14:foregroundMark x1="60964" y1="64419" x2="60964" y2="64419"/>
                          <a14:foregroundMark x1="60964" y1="63989" x2="60964" y2="63989"/>
                          <a14:foregroundMark x1="61446" y1="63845" x2="61446" y2="63845"/>
                          <a14:foregroundMark x1="60723" y1="66428" x2="60723" y2="66428"/>
                          <a14:foregroundMark x1="60843" y1="65567" x2="60843" y2="65567"/>
                          <a14:foregroundMark x1="59157" y1="69010" x2="59157" y2="69010"/>
                          <a14:foregroundMark x1="58554" y1="70014" x2="58554" y2="70014"/>
                          <a14:foregroundMark x1="59036" y1="70301" x2="59036" y2="70301"/>
                          <a14:foregroundMark x1="59880" y1="70445" x2="59880" y2="70445"/>
                          <a14:foregroundMark x1="60361" y1="70588" x2="60361" y2="70588"/>
                          <a14:foregroundMark x1="61084" y1="70445" x2="61084" y2="70445"/>
                          <a14:foregroundMark x1="61205" y1="70301" x2="61205" y2="70301"/>
                          <a14:foregroundMark x1="61807" y1="70158" x2="61807" y2="70158"/>
                          <a14:foregroundMark x1="62530" y1="70014" x2="62530" y2="70014"/>
                          <a14:foregroundMark x1="63133" y1="70014" x2="63133" y2="70014"/>
                          <a14:foregroundMark x1="63735" y1="69584" x2="63735" y2="69584"/>
                          <a14:foregroundMark x1="64819" y1="69727" x2="64819" y2="69727"/>
                          <a14:foregroundMark x1="65301" y1="70445" x2="65301" y2="70445"/>
                          <a14:foregroundMark x1="65904" y1="71593" x2="65904" y2="71593"/>
                          <a14:foregroundMark x1="66145" y1="72740" x2="66145" y2="72740"/>
                          <a14:foregroundMark x1="66024" y1="73458" x2="66024" y2="73458"/>
                          <a14:foregroundMark x1="65904" y1="71019" x2="65904" y2="71019"/>
                          <a14:foregroundMark x1="66386" y1="74175" x2="66386" y2="74175"/>
                          <a14:foregroundMark x1="65783" y1="74175" x2="65783" y2="74175"/>
                          <a14:foregroundMark x1="66506" y1="74462" x2="66506" y2="74462"/>
                          <a14:foregroundMark x1="66988" y1="74749" x2="66988" y2="74749"/>
                          <a14:foregroundMark x1="67349" y1="75466" x2="67349" y2="75466"/>
                          <a14:foregroundMark x1="67952" y1="76184" x2="67952" y2="76184"/>
                          <a14:foregroundMark x1="68795" y1="76184" x2="68795" y2="76184"/>
                          <a14:foregroundMark x1="69157" y1="76614" x2="69157" y2="76614"/>
                          <a14:foregroundMark x1="69398" y1="77188" x2="69398" y2="77188"/>
                          <a14:foregroundMark x1="70361" y1="77188" x2="70361" y2="77188"/>
                          <a14:foregroundMark x1="71084" y1="77331" x2="71084" y2="77331"/>
                          <a14:foregroundMark x1="71687" y1="77618" x2="71687" y2="77618"/>
                          <a14:foregroundMark x1="72289" y1="77762" x2="72289" y2="77762"/>
                          <a14:foregroundMark x1="73253" y1="77905" x2="73253" y2="77905"/>
                          <a14:foregroundMark x1="73494" y1="78049" x2="73494" y2="78049"/>
                          <a14:foregroundMark x1="73976" y1="78049" x2="73976" y2="78049"/>
                          <a14:foregroundMark x1="74458" y1="78049" x2="74458" y2="78049"/>
                          <a14:foregroundMark x1="75181" y1="78479" x2="75181" y2="78479"/>
                          <a14:foregroundMark x1="74699" y1="78623" x2="74699" y2="78623"/>
                          <a14:foregroundMark x1="75663" y1="78479" x2="75663" y2="78479"/>
                          <a14:foregroundMark x1="76145" y1="77905" x2="76145" y2="77905"/>
                          <a14:foregroundMark x1="76627" y1="77331" x2="76627" y2="77331"/>
                          <a14:foregroundMark x1="77108" y1="76901" x2="77108" y2="76901"/>
                          <a14:foregroundMark x1="77711" y1="77188" x2="77711" y2="77188"/>
                          <a14:foregroundMark x1="79277" y1="77475" x2="79277" y2="77475"/>
                          <a14:foregroundMark x1="78675" y1="77762" x2="78675" y2="77762"/>
                          <a14:foregroundMark x1="78193" y1="77618" x2="78193" y2="77618"/>
                          <a14:foregroundMark x1="79759" y1="78049" x2="79759" y2="78049"/>
                          <a14:foregroundMark x1="80602" y1="78479" x2="80602" y2="78479"/>
                          <a14:foregroundMark x1="81566" y1="78910" x2="81566" y2="78910"/>
                          <a14:foregroundMark x1="80964" y1="78623" x2="80964" y2="78623"/>
                          <a14:foregroundMark x1="82530" y1="78623" x2="82530" y2="78623"/>
                          <a14:foregroundMark x1="83735" y1="77475" x2="83735" y2="77475"/>
                          <a14:foregroundMark x1="84337" y1="77044" x2="84337" y2="77044"/>
                          <a14:foregroundMark x1="84578" y1="76901" x2="84578" y2="76901"/>
                          <a14:foregroundMark x1="85060" y1="76471" x2="85060" y2="76471"/>
                          <a14:foregroundMark x1="89157" y1="75610" x2="89157" y2="75610"/>
                          <a14:foregroundMark x1="89880" y1="74892" x2="89880" y2="74892"/>
                          <a14:foregroundMark x1="90120" y1="74175" x2="90120" y2="74175"/>
                          <a14:foregroundMark x1="90482" y1="74032" x2="90482" y2="74032"/>
                          <a14:foregroundMark x1="90482" y1="73601" x2="90482" y2="73601"/>
                          <a14:foregroundMark x1="90602" y1="72740" x2="90602" y2="72740"/>
                          <a14:foregroundMark x1="90723" y1="71593" x2="90723" y2="71593"/>
                          <a14:foregroundMark x1="90843" y1="70588" x2="90843" y2="70588"/>
                          <a14:foregroundMark x1="91205" y1="70014" x2="91205" y2="70014"/>
                          <a14:foregroundMark x1="91446" y1="69297" x2="91446" y2="69297"/>
                          <a14:foregroundMark x1="91687" y1="68723" x2="91687" y2="68723"/>
                          <a14:foregroundMark x1="91928" y1="67145" x2="91928" y2="67145"/>
                          <a14:foregroundMark x1="92410" y1="66714" x2="92410" y2="66714"/>
                          <a14:foregroundMark x1="92169" y1="68149" x2="92169" y2="68149"/>
                          <a14:foregroundMark x1="92289" y1="65997" x2="92289" y2="65997"/>
                          <a14:foregroundMark x1="92651" y1="65567" x2="92651" y2="65567"/>
                          <a14:foregroundMark x1="92771" y1="66428" x2="92771" y2="66428"/>
                          <a14:foregroundMark x1="92530" y1="67575" x2="92530" y2="67575"/>
                          <a14:foregroundMark x1="93012" y1="65423" x2="93012" y2="65423"/>
                          <a14:foregroundMark x1="93373" y1="64849" x2="93373" y2="64849"/>
                          <a14:foregroundMark x1="93735" y1="63989" x2="93735" y2="63989"/>
                          <a14:foregroundMark x1="93373" y1="64706" x2="93373" y2="64706"/>
                          <a14:foregroundMark x1="93855" y1="63415" x2="93855" y2="63415"/>
                          <a14:foregroundMark x1="94217" y1="62841" x2="94217" y2="62841"/>
                          <a14:foregroundMark x1="94458" y1="62410" x2="94458" y2="62410"/>
                          <a14:foregroundMark x1="94819" y1="61980" x2="94819" y2="61980"/>
                          <a14:foregroundMark x1="95422" y1="61549" x2="95422" y2="61549"/>
                          <a14:foregroundMark x1="95904" y1="60689" x2="95904" y2="60689"/>
                          <a14:foregroundMark x1="95783" y1="61263" x2="95783" y2="61263"/>
                          <a14:foregroundMark x1="96265" y1="60402" x2="96265" y2="60402"/>
                          <a14:foregroundMark x1="96627" y1="59828" x2="96627" y2="59828"/>
                          <a14:foregroundMark x1="96506" y1="59254" x2="96506" y2="59254"/>
                          <a14:foregroundMark x1="96988" y1="58967" x2="96988" y2="58967"/>
                          <a14:foregroundMark x1="97470" y1="58393" x2="97470" y2="58393"/>
                          <a14:foregroundMark x1="97470" y1="57532" x2="97470" y2="57532"/>
                          <a14:foregroundMark x1="97711" y1="56815" x2="97711" y2="56815"/>
                          <a14:foregroundMark x1="97711" y1="56098" x2="97711" y2="56098"/>
                          <a14:foregroundMark x1="97831" y1="55524" x2="97831" y2="55524"/>
                          <a14:foregroundMark x1="97831" y1="54806" x2="97831" y2="54806"/>
                          <a14:foregroundMark x1="98313" y1="53659" x2="98313" y2="53659"/>
                          <a14:foregroundMark x1="98193" y1="52798" x2="98193" y2="52798"/>
                          <a14:foregroundMark x1="98434" y1="52224" x2="98434" y2="52224"/>
                          <a14:foregroundMark x1="98554" y1="51506" x2="98554" y2="51506"/>
                          <a14:foregroundMark x1="98795" y1="51076" x2="98795" y2="51076"/>
                          <a14:foregroundMark x1="98916" y1="50359" x2="98916" y2="50359"/>
                          <a14:foregroundMark x1="99036" y1="49928" x2="99036" y2="49928"/>
                          <a14:foregroundMark x1="99157" y1="49498" x2="99157" y2="49498"/>
                          <a14:foregroundMark x1="99036" y1="48924" x2="99036" y2="48924"/>
                          <a14:foregroundMark x1="98675" y1="48350" x2="98675" y2="48350"/>
                          <a14:foregroundMark x1="98675" y1="47920" x2="98675" y2="47920"/>
                          <a14:foregroundMark x1="99036" y1="48063" x2="99036" y2="48063"/>
                          <a14:foregroundMark x1="98434" y1="46772" x2="98434" y2="46772"/>
                          <a14:foregroundMark x1="98193" y1="45911" x2="98193" y2="45911"/>
                          <a14:foregroundMark x1="97831" y1="45050" x2="97831" y2="45050"/>
                          <a14:foregroundMark x1="98072" y1="44189" x2="98072" y2="44189"/>
                          <a14:foregroundMark x1="98072" y1="43185" x2="98072" y2="43185"/>
                          <a14:foregroundMark x1="97711" y1="44763" x2="97711" y2="44763"/>
                          <a14:foregroundMark x1="98072" y1="42324" x2="98072" y2="42324"/>
                          <a14:foregroundMark x1="97590" y1="41607" x2="97590" y2="41607"/>
                          <a14:foregroundMark x1="97229" y1="40172" x2="97229" y2="40172"/>
                          <a14:foregroundMark x1="96867" y1="39885" x2="96867" y2="39885"/>
                          <a14:foregroundMark x1="96265" y1="38737" x2="96265" y2="38737"/>
                          <a14:foregroundMark x1="95542" y1="38164" x2="95542" y2="38164"/>
                          <a14:foregroundMark x1="95060" y1="37590" x2="95060" y2="37590"/>
                          <a14:foregroundMark x1="95422" y1="38020" x2="95422" y2="38020"/>
                          <a14:foregroundMark x1="94940" y1="37159" x2="94940" y2="37159"/>
                          <a14:foregroundMark x1="93976" y1="36585" x2="93976" y2="36585"/>
                          <a14:foregroundMark x1="93855" y1="35868" x2="93855" y2="35868"/>
                          <a14:foregroundMark x1="93012" y1="34864" x2="93012" y2="34864"/>
                          <a14:foregroundMark x1="92651" y1="34146" x2="92651" y2="34146"/>
                          <a14:foregroundMark x1="92169" y1="32855" x2="92169" y2="32855"/>
                          <a14:foregroundMark x1="92410" y1="33572" x2="92410" y2="33572"/>
                          <a14:foregroundMark x1="92530" y1="32568" x2="92530" y2="32568"/>
                          <a14:foregroundMark x1="91566" y1="31994" x2="91566" y2="31994"/>
                          <a14:foregroundMark x1="89639" y1="31564" x2="89639" y2="31564"/>
                          <a14:foregroundMark x1="89157" y1="30273" x2="89157" y2="30273"/>
                          <a14:foregroundMark x1="88795" y1="28981" x2="88795" y2="28981"/>
                          <a14:foregroundMark x1="87952" y1="27547" x2="87952" y2="27547"/>
                          <a14:foregroundMark x1="87349" y1="26255" x2="87349" y2="26255"/>
                          <a14:foregroundMark x1="86145" y1="25108" x2="86145" y2="25108"/>
                          <a14:foregroundMark x1="86386" y1="25251" x2="86386" y2="25251"/>
                          <a14:foregroundMark x1="85663" y1="24821" x2="85663" y2="24821"/>
                          <a14:foregroundMark x1="84940" y1="24247" x2="84940" y2="24247"/>
                          <a14:foregroundMark x1="84699" y1="23816" x2="84699" y2="23816"/>
                          <a14:foregroundMark x1="84337" y1="23386" x2="84337" y2="23386"/>
                          <a14:foregroundMark x1="83735" y1="23242" x2="83735" y2="23242"/>
                          <a14:foregroundMark x1="82892" y1="22812" x2="82892" y2="22812"/>
                          <a14:foregroundMark x1="82048" y1="22238" x2="82048" y2="22238"/>
                          <a14:foregroundMark x1="81446" y1="19082" x2="81446" y2="19082"/>
                          <a14:foregroundMark x1="81325" y1="17504" x2="81325" y2="17504"/>
                          <a14:foregroundMark x1="80964" y1="16930" x2="80964" y2="16930"/>
                          <a14:foregroundMark x1="80241" y1="15782" x2="80241" y2="15782"/>
                          <a14:foregroundMark x1="80482" y1="16499" x2="80482" y2="16499"/>
                          <a14:foregroundMark x1="81205" y1="19656" x2="81205" y2="19656"/>
                          <a14:foregroundMark x1="82048" y1="21664" x2="82048" y2="21664"/>
                          <a14:foregroundMark x1="82410" y1="22382" x2="82410" y2="22382"/>
                          <a14:foregroundMark x1="79759" y1="15065" x2="79759" y2="15065"/>
                          <a14:foregroundMark x1="79398" y1="13486" x2="79398" y2="13486"/>
                          <a14:foregroundMark x1="79880" y1="14060" x2="79880" y2="14060"/>
                          <a14:foregroundMark x1="80000" y1="14778" x2="80000" y2="14778"/>
                          <a14:foregroundMark x1="79277" y1="12626" x2="79277" y2="12626"/>
                          <a14:foregroundMark x1="79518" y1="11621" x2="79518" y2="11621"/>
                          <a14:foregroundMark x1="79277" y1="11191" x2="79277" y2="11191"/>
                          <a14:foregroundMark x1="79639" y1="12626" x2="79639" y2="12626"/>
                          <a14:foregroundMark x1="79277" y1="10760" x2="79277" y2="10760"/>
                          <a14:foregroundMark x1="78434" y1="10043" x2="78434" y2="10043"/>
                          <a14:foregroundMark x1="77590" y1="9469" x2="77590" y2="9469"/>
                          <a14:foregroundMark x1="77349" y1="8895" x2="77349" y2="8895"/>
                          <a14:foregroundMark x1="76627" y1="9039" x2="76627" y2="9039"/>
                          <a14:foregroundMark x1="76024" y1="9469" x2="76024" y2="9469"/>
                          <a14:foregroundMark x1="75783" y1="8608" x2="75783" y2="8608"/>
                          <a14:foregroundMark x1="75422" y1="7317" x2="75422" y2="7317"/>
                          <a14:foregroundMark x1="75181" y1="6456" x2="75181" y2="6456"/>
                          <a14:foregroundMark x1="75060" y1="4878" x2="75060" y2="4878"/>
                          <a14:foregroundMark x1="74578" y1="3730" x2="74578" y2="3730"/>
                          <a14:foregroundMark x1="74096" y1="2439" x2="74096" y2="2439"/>
                          <a14:foregroundMark x1="73735" y1="1578" x2="73735" y2="1578"/>
                          <a14:foregroundMark x1="73494" y1="861" x2="73494" y2="861"/>
                          <a14:foregroundMark x1="71566" y1="430" x2="71566" y2="430"/>
                          <a14:foregroundMark x1="71566" y1="1291" x2="71566" y2="1291"/>
                          <a14:foregroundMark x1="71325" y1="2582" x2="71325" y2="2582"/>
                          <a14:foregroundMark x1="70964" y1="3300" x2="70964" y2="3300"/>
                          <a14:foregroundMark x1="70843" y1="4448" x2="70843" y2="4448"/>
                          <a14:foregroundMark x1="70843" y1="3587" x2="70843" y2="3587"/>
                          <a14:foregroundMark x1="70602" y1="3443" x2="70602" y2="3443"/>
                          <a14:foregroundMark x1="71205" y1="2582" x2="71205" y2="2582"/>
                          <a14:foregroundMark x1="71205" y1="2009" x2="71205" y2="2009"/>
                          <a14:foregroundMark x1="70602" y1="5452" x2="70602" y2="5452"/>
                          <a14:foregroundMark x1="70482" y1="6313" x2="70482" y2="6313"/>
                          <a14:foregroundMark x1="70120" y1="7174" x2="70120" y2="7174"/>
                          <a14:foregroundMark x1="70241" y1="8465" x2="70241" y2="8465"/>
                          <a14:foregroundMark x1="70120" y1="7174" x2="70120" y2="7174"/>
                          <a14:foregroundMark x1="70241" y1="6743" x2="70241" y2="6743"/>
                          <a14:foregroundMark x1="70361" y1="5882" x2="70361" y2="5882"/>
                          <a14:foregroundMark x1="70482" y1="5165" x2="70482" y2="5165"/>
                          <a14:foregroundMark x1="70361" y1="9182" x2="70361" y2="9182"/>
                          <a14:foregroundMark x1="70120" y1="7891" x2="70120" y2="7891"/>
                          <a14:foregroundMark x1="70361" y1="10043" x2="70361" y2="10043"/>
                          <a14:foregroundMark x1="70361" y1="10904" x2="70361" y2="10904"/>
                          <a14:foregroundMark x1="70361" y1="11621" x2="70361" y2="11621"/>
                          <a14:foregroundMark x1="70241" y1="10473" x2="70241" y2="10473"/>
                          <a14:foregroundMark x1="70120" y1="12195" x2="70120" y2="12195"/>
                          <a14:foregroundMark x1="70120" y1="13056" x2="70120" y2="13056"/>
                          <a14:foregroundMark x1="69880" y1="14060" x2="69880" y2="14060"/>
                          <a14:foregroundMark x1="70120" y1="13056" x2="70120" y2="13056"/>
                          <a14:foregroundMark x1="69759" y1="13917" x2="69759" y2="13917"/>
                          <a14:foregroundMark x1="70120" y1="13056" x2="70120" y2="13056"/>
                          <a14:foregroundMark x1="69880" y1="14347" x2="69880" y2="14347"/>
                          <a14:foregroundMark x1="69639" y1="15352" x2="69639" y2="15352"/>
                          <a14:foregroundMark x1="69398" y1="16069" x2="69398" y2="16069"/>
                          <a14:foregroundMark x1="68916" y1="17073" x2="68916" y2="17073"/>
                          <a14:foregroundMark x1="68554" y1="17934" x2="68554" y2="17934"/>
                          <a14:foregroundMark x1="69157" y1="16356" x2="69157" y2="16356"/>
                          <a14:foregroundMark x1="68193" y1="18364" x2="68193" y2="18364"/>
                          <a14:foregroundMark x1="67349" y1="18364" x2="67349" y2="18364"/>
                          <a14:foregroundMark x1="66627" y1="18508" x2="66627" y2="18508"/>
                          <a14:foregroundMark x1="65904" y1="17934" x2="65904" y2="17934"/>
                          <a14:foregroundMark x1="65301" y1="17504" x2="65301" y2="17504"/>
                          <a14:foregroundMark x1="64699" y1="16930" x2="64699" y2="16930"/>
                          <a14:foregroundMark x1="64337" y1="16499" x2="64337" y2="16499"/>
                          <a14:foregroundMark x1="63735" y1="16212" x2="63735" y2="16212"/>
                          <a14:foregroundMark x1="63133" y1="16069" x2="63133" y2="16069"/>
                          <a14:foregroundMark x1="62289" y1="15925" x2="62289" y2="15925"/>
                          <a14:foregroundMark x1="61566" y1="14778" x2="61566" y2="14778"/>
                          <a14:foregroundMark x1="62651" y1="15638" x2="62651" y2="15638"/>
                          <a14:foregroundMark x1="61084" y1="14347" x2="61084" y2="14347"/>
                          <a14:foregroundMark x1="62048" y1="15208" x2="62048" y2="15208"/>
                          <a14:foregroundMark x1="60482" y1="14204" x2="60482" y2="14204"/>
                          <a14:foregroundMark x1="59759" y1="13630" x2="59759" y2="13630"/>
                          <a14:foregroundMark x1="60361" y1="13917" x2="60361" y2="13917"/>
                          <a14:foregroundMark x1="59398" y1="13630" x2="59398" y2="13630"/>
                          <a14:foregroundMark x1="59036" y1="13343" x2="59036" y2="13343"/>
                          <a14:foregroundMark x1="58313" y1="12769" x2="58313" y2="12769"/>
                          <a14:foregroundMark x1="57470" y1="12052" x2="57470" y2="12052"/>
                          <a14:foregroundMark x1="57952" y1="12195" x2="57952" y2="12195"/>
                          <a14:foregroundMark x1="57229" y1="11765" x2="57229" y2="11765"/>
                          <a14:foregroundMark x1="56627" y1="11191" x2="56627" y2="11191"/>
                          <a14:foregroundMark x1="56506" y1="10904" x2="56506" y2="10904"/>
                          <a14:foregroundMark x1="57349" y1="11765" x2="57349" y2="11765"/>
                          <a14:foregroundMark x1="56627" y1="10187" x2="56627" y2="10187"/>
                          <a14:foregroundMark x1="56627" y1="9756" x2="56627" y2="9756"/>
                          <a14:foregroundMark x1="56627" y1="9182" x2="56627" y2="9182"/>
                          <a14:foregroundMark x1="57470" y1="8465" x2="57470" y2="8465"/>
                          <a14:foregroundMark x1="57470" y1="8178" x2="57470" y2="8178"/>
                          <a14:foregroundMark x1="57229" y1="6887" x2="57229" y2="6887"/>
                          <a14:foregroundMark x1="58313" y1="6600" x2="58313" y2="6600"/>
                          <a14:foregroundMark x1="58795" y1="6026" x2="58795" y2="6026"/>
                          <a14:foregroundMark x1="58795" y1="5165" x2="58795" y2="5165"/>
                          <a14:foregroundMark x1="59398" y1="4591" x2="59398" y2="4591"/>
                          <a14:foregroundMark x1="59518" y1="3587" x2="59518" y2="3587"/>
                          <a14:foregroundMark x1="58795" y1="3156" x2="58795" y2="3156"/>
                          <a14:foregroundMark x1="58193" y1="2869" x2="58193" y2="2869"/>
                          <a14:foregroundMark x1="56747" y1="3156" x2="56747" y2="3156"/>
                          <a14:foregroundMark x1="55783" y1="3013" x2="55783" y2="3013"/>
                          <a14:foregroundMark x1="54940" y1="3300" x2="54940" y2="3300"/>
                          <a14:foregroundMark x1="54458" y1="2726" x2="54458" y2="2726"/>
                          <a14:foregroundMark x1="55181" y1="3013" x2="55181" y2="3013"/>
                          <a14:foregroundMark x1="53855" y1="2726" x2="53855" y2="2726"/>
                          <a14:foregroundMark x1="52771" y1="2726" x2="52771" y2="2726"/>
                          <a14:foregroundMark x1="53133" y1="2726" x2="53133" y2="2726"/>
                          <a14:foregroundMark x1="52410" y1="2439" x2="52410" y2="2439"/>
                          <a14:foregroundMark x1="51566" y1="2152" x2="51566" y2="2152"/>
                          <a14:foregroundMark x1="50964" y1="1865" x2="50964" y2="1865"/>
                          <a14:foregroundMark x1="50361" y1="1435" x2="50361" y2="1435"/>
                          <a14:foregroundMark x1="49759" y1="1148" x2="49759" y2="1148"/>
                          <a14:foregroundMark x1="49157" y1="2726" x2="49157" y2="2726"/>
                          <a14:foregroundMark x1="48795" y1="3013" x2="48795" y2="3013"/>
                          <a14:foregroundMark x1="47952" y1="3300" x2="47952" y2="3300"/>
                          <a14:foregroundMark x1="46988" y1="3443" x2="46988" y2="3443"/>
                          <a14:foregroundMark x1="46265" y1="3156" x2="46265" y2="3156"/>
                          <a14:foregroundMark x1="45422" y1="3587" x2="45422" y2="3587"/>
                          <a14:foregroundMark x1="44819" y1="4304" x2="44819" y2="4304"/>
                          <a14:foregroundMark x1="44217" y1="4591" x2="44217" y2="4591"/>
                          <a14:foregroundMark x1="43735" y1="5308" x2="43735" y2="5308"/>
                          <a14:foregroundMark x1="43735" y1="5308" x2="43735" y2="5308"/>
                          <a14:foregroundMark x1="43494" y1="5452" x2="43494" y2="5452"/>
                          <a14:foregroundMark x1="43494" y1="6169" x2="43494" y2="6169"/>
                          <a14:foregroundMark x1="43012" y1="7030" x2="43012" y2="7030"/>
                          <a14:foregroundMark x1="42410" y1="7891" x2="42410" y2="7891"/>
                          <a14:foregroundMark x1="41807" y1="8895" x2="41807" y2="8895"/>
                          <a14:foregroundMark x1="42169" y1="10330" x2="42169" y2="10330"/>
                          <a14:foregroundMark x1="41687" y1="9756" x2="41687" y2="9756"/>
                          <a14:foregroundMark x1="41446" y1="11047" x2="41446" y2="11047"/>
                          <a14:foregroundMark x1="40482" y1="10617" x2="40482" y2="10617"/>
                          <a14:foregroundMark x1="39759" y1="10473" x2="39759" y2="10473"/>
                          <a14:foregroundMark x1="39398" y1="10617" x2="39398" y2="10617"/>
                          <a14:foregroundMark x1="38554" y1="10043" x2="38554" y2="10043"/>
                          <a14:foregroundMark x1="37831" y1="9182" x2="37831" y2="9182"/>
                          <a14:foregroundMark x1="37229" y1="8465" x2="37229" y2="8465"/>
                          <a14:foregroundMark x1="36265" y1="8034" x2="36265" y2="8034"/>
                          <a14:foregroundMark x1="35663" y1="8178" x2="35663" y2="8178"/>
                          <a14:foregroundMark x1="35181" y1="8608" x2="35181" y2="8608"/>
                          <a14:foregroundMark x1="33976" y1="8895" x2="33976" y2="8895"/>
                          <a14:foregroundMark x1="31687" y1="10473" x2="31687" y2="10473"/>
                          <a14:foregroundMark x1="29880" y1="12769" x2="29880" y2="12769"/>
                          <a14:foregroundMark x1="28193" y1="14778" x2="28193" y2="14778"/>
                          <a14:foregroundMark x1="28072" y1="17073" x2="28072" y2="17073"/>
                          <a14:foregroundMark x1="26386" y1="15495" x2="26386" y2="15495"/>
                          <a14:foregroundMark x1="25422" y1="16069" x2="25422" y2="16069"/>
                          <a14:foregroundMark x1="26024" y1="15925" x2="26024" y2="15925"/>
                          <a14:foregroundMark x1="24578" y1="17934" x2="24578" y2="17934"/>
                          <a14:foregroundMark x1="25060" y1="16930" x2="25060" y2="16930"/>
                          <a14:foregroundMark x1="24578" y1="17647" x2="24578" y2="17647"/>
                          <a14:foregroundMark x1="24819" y1="19656" x2="24819" y2="19656"/>
                          <a14:foregroundMark x1="24458" y1="18938" x2="24458" y2="18938"/>
                          <a14:foregroundMark x1="21566" y1="23673" x2="21566" y2="23673"/>
                          <a14:foregroundMark x1="22289" y1="23099" x2="22289" y2="23099"/>
                          <a14:foregroundMark x1="23133" y1="22525" x2="23133" y2="22525"/>
                          <a14:foregroundMark x1="23133" y1="21951" x2="23133" y2="21951"/>
                          <a14:foregroundMark x1="23855" y1="20803" x2="23855" y2="20803"/>
                          <a14:foregroundMark x1="24458" y1="20516" x2="24458" y2="20516"/>
                          <a14:foregroundMark x1="22892" y1="22669" x2="22892" y2="22669"/>
                          <a14:foregroundMark x1="85301" y1="76040" x2="85301" y2="76040"/>
                          <a14:foregroundMark x1="86145" y1="75610" x2="86145" y2="75610"/>
                          <a14:foregroundMark x1="86867" y1="75323" x2="86867" y2="75323"/>
                          <a14:foregroundMark x1="87470" y1="75610" x2="87470" y2="75610"/>
                          <a14:foregroundMark x1="88072" y1="75610" x2="88072" y2="75610"/>
                          <a14:foregroundMark x1="88795" y1="75753" x2="88795" y2="75753"/>
                          <a14:foregroundMark x1="80964" y1="84362" x2="80964" y2="84362"/>
                          <a14:foregroundMark x1="80120" y1="83788" x2="80120" y2="83788"/>
                          <a14:foregroundMark x1="80482" y1="84218" x2="80482" y2="84218"/>
                          <a14:foregroundMark x1="79518" y1="83644" x2="79518" y2="83644"/>
                          <a14:foregroundMark x1="79036" y1="83214" x2="79036" y2="83214"/>
                          <a14:foregroundMark x1="77711" y1="83931" x2="77711" y2="83931"/>
                          <a14:foregroundMark x1="77470" y1="84648" x2="77470" y2="84648"/>
                          <a14:foregroundMark x1="77711" y1="85222" x2="77711" y2="85222"/>
                          <a14:foregroundMark x1="77952" y1="86083" x2="77952" y2="86083"/>
                          <a14:foregroundMark x1="77711" y1="85653" x2="77711" y2="85653"/>
                          <a14:foregroundMark x1="78193" y1="86370" x2="78193" y2="86370"/>
                          <a14:foregroundMark x1="78675" y1="87088" x2="78675" y2="87088"/>
                          <a14:foregroundMark x1="78434" y1="86944" x2="78434" y2="86944"/>
                          <a14:foregroundMark x1="78795" y1="88092" x2="78795" y2="88092"/>
                          <a14:foregroundMark x1="79036" y1="89096" x2="79036" y2="89096"/>
                          <a14:foregroundMark x1="79398" y1="89670" x2="79398" y2="89670"/>
                          <a14:foregroundMark x1="79880" y1="90100" x2="79880" y2="90100"/>
                          <a14:foregroundMark x1="80361" y1="90961" x2="80361" y2="90961"/>
                          <a14:foregroundMark x1="79880" y1="90387" x2="79880" y2="90387"/>
                          <a14:foregroundMark x1="80723" y1="91105" x2="80723" y2="91105"/>
                          <a14:foregroundMark x1="81325" y1="91535" x2="81325" y2="91535"/>
                          <a14:foregroundMark x1="81446" y1="91966" x2="81446" y2="91966"/>
                          <a14:foregroundMark x1="81928" y1="91822" x2="81928" y2="91822"/>
                          <a14:foregroundMark x1="84458" y1="90244" x2="84458" y2="90244"/>
                          <a14:foregroundMark x1="85542" y1="90818" x2="85542" y2="90818"/>
                          <a14:foregroundMark x1="85663" y1="89383" x2="85663" y2="89383"/>
                          <a14:foregroundMark x1="86024" y1="88235" x2="86024" y2="88235"/>
                          <a14:foregroundMark x1="86386" y1="87374" x2="86386" y2="87374"/>
                          <a14:foregroundMark x1="86627" y1="86370" x2="86627" y2="86370"/>
                          <a14:foregroundMark x1="86627" y1="85366" x2="86627" y2="85366"/>
                          <a14:foregroundMark x1="86506" y1="86801" x2="86506" y2="86801"/>
                          <a14:foregroundMark x1="86506" y1="85079" x2="86506" y2="85079"/>
                          <a14:foregroundMark x1="86386" y1="84362" x2="86386" y2="84362"/>
                          <a14:foregroundMark x1="85904" y1="83788" x2="85904" y2="83788"/>
                          <a14:foregroundMark x1="84940" y1="83788" x2="84940" y2="83788"/>
                          <a14:foregroundMark x1="83976" y1="83931" x2="83976" y2="83931"/>
                          <a14:foregroundMark x1="82410" y1="84792" x2="82410" y2="84792"/>
                          <a14:foregroundMark x1="81566" y1="84505" x2="81566" y2="84505"/>
                          <a14:foregroundMark x1="82169" y1="84792" x2="82169" y2="84792"/>
                          <a14:foregroundMark x1="86506" y1="84935" x2="86506" y2="84935"/>
                          <a14:foregroundMark x1="31446" y1="11765" x2="31446" y2="11765"/>
                          <a14:foregroundMark x1="26747" y1="16356" x2="26747" y2="16356"/>
                          <a14:foregroundMark x1="32530" y1="9900" x2="32530" y2="9900"/>
                          <a14:backgroundMark x1="45663" y1="1578" x2="41566" y2="1722"/>
                          <a14:backgroundMark x1="46265" y1="1148" x2="46265" y2="1148"/>
                          <a14:backgroundMark x1="45783" y1="1148" x2="45783" y2="1148"/>
                          <a14:backgroundMark x1="45663" y1="1578" x2="45663" y2="1578"/>
                          <a14:backgroundMark x1="46024" y1="861" x2="45904" y2="1722"/>
                          <a14:backgroundMark x1="49639" y1="717" x2="49639" y2="717"/>
                          <a14:backgroundMark x1="48193" y1="287" x2="48193" y2="287"/>
                          <a14:backgroundMark x1="58675" y1="8321" x2="59759" y2="9326"/>
                          <a14:backgroundMark x1="60000" y1="65280" x2="60000" y2="65280"/>
                          <a14:backgroundMark x1="60843" y1="63271" x2="60843" y2="63271"/>
                          <a14:backgroundMark x1="61205" y1="63128" x2="61205" y2="63128"/>
                          <a14:backgroundMark x1="60843" y1="63558" x2="60542" y2="63845"/>
                          <a14:backgroundMark x1="61205" y1="63128" x2="61205" y2="63128"/>
                          <a14:backgroundMark x1="61325" y1="62554" x2="61325" y2="62554"/>
                          <a14:backgroundMark x1="61325" y1="62984" x2="61325" y2="62984"/>
                          <a14:backgroundMark x1="61566" y1="63128" x2="61566" y2="63128"/>
                          <a14:backgroundMark x1="61205" y1="63845" x2="61205" y2="63845"/>
                          <a14:backgroundMark x1="61325" y1="63271" x2="61084" y2="63702"/>
                          <a14:backgroundMark x1="60512" y1="65567" x2="60241" y2="66428"/>
                          <a14:backgroundMark x1="60602" y1="65280" x2="60512" y2="65567"/>
                          <a14:backgroundMark x1="60723" y1="65136" x2="60723" y2="65136"/>
                          <a14:backgroundMark x1="60843" y1="64849" x2="60843" y2="64849"/>
                          <a14:backgroundMark x1="47590" y1="2296" x2="47590" y2="2296"/>
                          <a14:backgroundMark x1="99639" y1="51650" x2="99639" y2="51650"/>
                          <a14:backgroundMark x1="99398" y1="50072" x2="99398" y2="50072"/>
                          <a14:backgroundMark x1="99880" y1="49067" x2="99880" y2="49067"/>
                          <a14:backgroundMark x1="5663" y1="49211" x2="5663" y2="49211"/>
                          <a14:backgroundMark x1="91446" y1="80344" x2="91446" y2="80344"/>
                          <a14:backgroundMark x1="91446" y1="79914" x2="91446" y2="79914"/>
                          <a14:backgroundMark x1="93735" y1="80344" x2="91928" y2="81636"/>
                          <a14:backgroundMark x1="86145" y1="76614" x2="91566" y2="80775"/>
                          <a14:backgroundMark x1="90843" y1="81923" x2="90843" y2="81923"/>
                          <a14:backgroundMark x1="90723" y1="97991" x2="83494" y2="92253"/>
                          <a14:backgroundMark x1="89518" y1="97561" x2="85663" y2="97131"/>
                          <a14:backgroundMark x1="87590" y1="96413" x2="86386" y2="96413"/>
                          <a14:backgroundMark x1="84819" y1="76901" x2="84819" y2="76901"/>
                          <a14:backgroundMark x1="84337" y1="77762" x2="84337" y2="77762"/>
                          <a14:backgroundMark x1="84096" y1="77762" x2="84096" y2="77762"/>
                          <a14:backgroundMark x1="82410" y1="78766" x2="82410" y2="78766"/>
                          <a14:backgroundMark x1="87470" y1="76758" x2="87470" y2="76758"/>
                          <a14:backgroundMark x1="83614" y1="83501" x2="83614" y2="83501"/>
                          <a14:backgroundMark x1="83012" y1="91392" x2="83012" y2="91392"/>
                          <a14:backgroundMark x1="83253" y1="91392" x2="83614" y2="92109"/>
                          <a14:backgroundMark x1="81566" y1="92109" x2="81566" y2="92109"/>
                          <a14:backgroundMark x1="27349" y1="16069" x2="27349" y2="160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65078" y="1665199"/>
              <a:ext cx="5910193" cy="4959954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7C32AFF-4EE6-42C5-9A7D-4B3B8905701B}"/>
                </a:ext>
              </a:extLst>
            </p:cNvPr>
            <p:cNvSpPr txBox="1"/>
            <p:nvPr/>
          </p:nvSpPr>
          <p:spPr>
            <a:xfrm>
              <a:off x="10062684" y="524809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b="1"/>
                <a:t>VIC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B421A8-5CB0-4D33-87F9-CB6D6A2DAAA0}"/>
                </a:ext>
              </a:extLst>
            </p:cNvPr>
            <p:cNvSpPr txBox="1"/>
            <p:nvPr/>
          </p:nvSpPr>
          <p:spPr>
            <a:xfrm>
              <a:off x="10297461" y="6006151"/>
              <a:ext cx="39786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b="1"/>
                <a:t>TAS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C71126-02FE-47F2-B1CE-853836DF6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01756"/>
            <a:ext cx="9887917" cy="1219199"/>
          </a:xfrm>
        </p:spPr>
        <p:txBody>
          <a:bodyPr/>
          <a:lstStyle/>
          <a:p>
            <a:r>
              <a:rPr lang="en-AU"/>
              <a:t>National Electricity Market (NEM)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207E51-2E22-9A58-BE1C-7C23937AA362}"/>
              </a:ext>
            </a:extLst>
          </p:cNvPr>
          <p:cNvSpPr txBox="1"/>
          <p:nvPr/>
        </p:nvSpPr>
        <p:spPr>
          <a:xfrm>
            <a:off x="1911282" y="5236983"/>
            <a:ext cx="30770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The NEM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Energy &amp; Freq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40,000 km of transmission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Supplies ~11 million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71 GW on generation capacity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8EFD0B-F005-D122-D92E-268E47D474D0}"/>
              </a:ext>
            </a:extLst>
          </p:cNvPr>
          <p:cNvCxnSpPr>
            <a:cxnSpLocks/>
          </p:cNvCxnSpPr>
          <p:nvPr/>
        </p:nvCxnSpPr>
        <p:spPr>
          <a:xfrm flipV="1">
            <a:off x="2510971" y="4696765"/>
            <a:ext cx="1028891" cy="463721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32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E9535B9-1986-1934-34F6-70AB105851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69228"/>
              </p:ext>
            </p:extLst>
          </p:nvPr>
        </p:nvGraphicFramePr>
        <p:xfrm>
          <a:off x="550189" y="1197735"/>
          <a:ext cx="10440000" cy="55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ED483-C201-488D-B746-9ACAF025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E2C057-7195-1961-3B83-57A98021C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319088"/>
            <a:ext cx="9887917" cy="1219199"/>
          </a:xfrm>
        </p:spPr>
        <p:txBody>
          <a:bodyPr>
            <a:normAutofit fontScale="90000"/>
          </a:bodyPr>
          <a:lstStyle/>
          <a:p>
            <a:r>
              <a:rPr lang="en-AU"/>
              <a:t>Growth in Variable Renewable Energy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BEC37-E090-3948-4934-52EBBEA8AFF7}"/>
              </a:ext>
            </a:extLst>
          </p:cNvPr>
          <p:cNvSpPr txBox="1"/>
          <p:nvPr/>
        </p:nvSpPr>
        <p:spPr>
          <a:xfrm>
            <a:off x="1395874" y="1746460"/>
            <a:ext cx="3118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Arial Nova" panose="020F0502020204030204"/>
              </a:rPr>
              <a:t>NEM Generation capacity (91 GW)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27562E-A20E-404D-8E86-BFEEB32FAC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379284"/>
              </p:ext>
            </p:extLst>
          </p:nvPr>
        </p:nvGraphicFramePr>
        <p:xfrm>
          <a:off x="1566909" y="2054237"/>
          <a:ext cx="2947168" cy="225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546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B6DD5-3722-4FB1-AAD5-2474B594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5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853478-9246-DC17-567D-EF9F947835E4}"/>
              </a:ext>
            </a:extLst>
          </p:cNvPr>
          <p:cNvSpPr txBox="1"/>
          <p:nvPr/>
        </p:nvSpPr>
        <p:spPr>
          <a:xfrm>
            <a:off x="5154432" y="1359255"/>
            <a:ext cx="2494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latin typeface="Arial Nova" panose="020B0504020202020204"/>
              </a:rPr>
              <a:t>DPV Systems up to 100 kW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F7E80A-51BF-48D3-674C-AFF75ABABDCE}"/>
              </a:ext>
            </a:extLst>
          </p:cNvPr>
          <p:cNvSpPr txBox="1"/>
          <p:nvPr/>
        </p:nvSpPr>
        <p:spPr>
          <a:xfrm>
            <a:off x="5002742" y="2024763"/>
            <a:ext cx="610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/>
              <a:t>14 GW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33B695-2D59-ED7F-E03A-D1A34CA72617}"/>
              </a:ext>
            </a:extLst>
          </p:cNvPr>
          <p:cNvSpPr txBox="1"/>
          <p:nvPr/>
        </p:nvSpPr>
        <p:spPr>
          <a:xfrm>
            <a:off x="5791369" y="2024763"/>
            <a:ext cx="610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/>
              <a:t>10 GW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86B90A-9E7C-C529-C206-08FEF565695C}"/>
              </a:ext>
            </a:extLst>
          </p:cNvPr>
          <p:cNvSpPr txBox="1"/>
          <p:nvPr/>
        </p:nvSpPr>
        <p:spPr>
          <a:xfrm>
            <a:off x="6485420" y="2016462"/>
            <a:ext cx="531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3 GW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2D9714-3AD2-6B80-0032-637CFCFD86B9}"/>
              </a:ext>
            </a:extLst>
          </p:cNvPr>
          <p:cNvSpPr txBox="1"/>
          <p:nvPr/>
        </p:nvSpPr>
        <p:spPr>
          <a:xfrm>
            <a:off x="7160066" y="2016461"/>
            <a:ext cx="531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/>
              <a:t>2 GW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0E03DD-BB3B-0C31-C6A6-50A5AC85F56A}"/>
              </a:ext>
            </a:extLst>
          </p:cNvPr>
          <p:cNvSpPr txBox="1"/>
          <p:nvPr/>
        </p:nvSpPr>
        <p:spPr>
          <a:xfrm>
            <a:off x="7792622" y="2024763"/>
            <a:ext cx="610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/>
              <a:t>10 GW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DF5B9F-07F8-8534-662C-BBA90F37F61D}"/>
              </a:ext>
            </a:extLst>
          </p:cNvPr>
          <p:cNvSpPr txBox="1"/>
          <p:nvPr/>
        </p:nvSpPr>
        <p:spPr>
          <a:xfrm>
            <a:off x="4078280" y="2005183"/>
            <a:ext cx="93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400" b="1" dirty="0"/>
              <a:t>Peak Load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B486B5-E635-019E-0702-0C9F6B416C66}"/>
              </a:ext>
            </a:extLst>
          </p:cNvPr>
          <p:cNvSpPr txBox="1"/>
          <p:nvPr/>
        </p:nvSpPr>
        <p:spPr>
          <a:xfrm>
            <a:off x="4126102" y="2222152"/>
            <a:ext cx="908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400" b="1" dirty="0"/>
              <a:t>DPV Pen*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C23004-E928-F81F-9425-45080B478F1E}"/>
              </a:ext>
            </a:extLst>
          </p:cNvPr>
          <p:cNvSpPr txBox="1"/>
          <p:nvPr/>
        </p:nvSpPr>
        <p:spPr>
          <a:xfrm>
            <a:off x="5058523" y="2252930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54 %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C8E1A1-7129-BF14-F96A-B7A7FE608716}"/>
              </a:ext>
            </a:extLst>
          </p:cNvPr>
          <p:cNvSpPr txBox="1"/>
          <p:nvPr/>
        </p:nvSpPr>
        <p:spPr>
          <a:xfrm>
            <a:off x="5838916" y="2252930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53 %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129AA4-DFFC-8CAD-A4AF-0F652B91D863}"/>
              </a:ext>
            </a:extLst>
          </p:cNvPr>
          <p:cNvSpPr txBox="1"/>
          <p:nvPr/>
        </p:nvSpPr>
        <p:spPr>
          <a:xfrm>
            <a:off x="6485419" y="2244627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102 %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7C1789-267F-AAD8-592F-CEE633DC8605}"/>
              </a:ext>
            </a:extLst>
          </p:cNvPr>
          <p:cNvSpPr txBox="1"/>
          <p:nvPr/>
        </p:nvSpPr>
        <p:spPr>
          <a:xfrm>
            <a:off x="7182155" y="2244628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19 %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A772D4-C324-8B9E-2014-C13B96D50B6D}"/>
              </a:ext>
            </a:extLst>
          </p:cNvPr>
          <p:cNvSpPr txBox="1"/>
          <p:nvPr/>
        </p:nvSpPr>
        <p:spPr>
          <a:xfrm>
            <a:off x="7853985" y="2244627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66 %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ABFC77-73B2-D967-64D9-7FA1B813DAD8}"/>
              </a:ext>
            </a:extLst>
          </p:cNvPr>
          <p:cNvSpPr txBox="1"/>
          <p:nvPr/>
        </p:nvSpPr>
        <p:spPr>
          <a:xfrm>
            <a:off x="4246869" y="6033184"/>
            <a:ext cx="4477099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200">
                <a:latin typeface="Arial Nova" panose="020B0504020202020204"/>
              </a:rPr>
              <a:t>* </a:t>
            </a:r>
            <a:r>
              <a:rPr lang="en-AU" sz="1200" b="1">
                <a:latin typeface="Arial Nova" panose="020B0504020202020204"/>
              </a:rPr>
              <a:t>DPV</a:t>
            </a:r>
            <a:r>
              <a:rPr lang="en-AU" sz="1200">
                <a:latin typeface="Arial Nova" panose="020B0504020202020204"/>
              </a:rPr>
              <a:t> </a:t>
            </a:r>
            <a:r>
              <a:rPr lang="en-AU" sz="1200" b="1">
                <a:latin typeface="Arial Nova" panose="020B0504020202020204"/>
              </a:rPr>
              <a:t>Penetration (%)</a:t>
            </a:r>
          </a:p>
          <a:p>
            <a:pPr algn="ctr"/>
            <a:r>
              <a:rPr lang="en-AU" sz="1200">
                <a:latin typeface="Arial Nova" panose="020B0504020202020204"/>
              </a:rPr>
              <a:t>An estimate of the total instantaneous demand in a region being supplied by rooftop PV generation 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FF0EDCC-B4E5-68FA-03EC-23912304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319088"/>
            <a:ext cx="9887917" cy="1219199"/>
          </a:xfrm>
        </p:spPr>
        <p:txBody>
          <a:bodyPr>
            <a:normAutofit fontScale="90000"/>
          </a:bodyPr>
          <a:lstStyle/>
          <a:p>
            <a:r>
              <a:rPr lang="en-AU" dirty="0"/>
              <a:t>Growth in Distributed Rooftop PV (DPV)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1B2F4B0-1835-48E1-79E9-75B20E2C72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6139"/>
              </p:ext>
            </p:extLst>
          </p:nvPr>
        </p:nvGraphicFramePr>
        <p:xfrm>
          <a:off x="3390969" y="1620225"/>
          <a:ext cx="5410061" cy="4463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01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AAF6E-9E40-49A8-8160-01A5FB41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7E1F1C-2E82-7445-CB32-DAE0A18B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6"/>
            <a:ext cx="9887917" cy="1219199"/>
          </a:xfrm>
        </p:spPr>
        <p:txBody>
          <a:bodyPr/>
          <a:lstStyle/>
          <a:p>
            <a:r>
              <a:rPr lang="en-AU" dirty="0"/>
              <a:t>NEM Rooftop PV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F10441-564E-C67C-80DC-0C0CBB4E9D04}"/>
              </a:ext>
            </a:extLst>
          </p:cNvPr>
          <p:cNvSpPr txBox="1"/>
          <p:nvPr/>
        </p:nvSpPr>
        <p:spPr>
          <a:xfrm>
            <a:off x="634999" y="1355568"/>
            <a:ext cx="9972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latin typeface="Arial Nova" panose="020F0502020204030204" pitchFamily="34" charset="0"/>
              </a:rPr>
              <a:t>The level of</a:t>
            </a:r>
            <a:r>
              <a:rPr lang="en-AU" b="1" dirty="0">
                <a:latin typeface="Arial Nova" panose="020F0502020204030204" pitchFamily="34" charset="0"/>
              </a:rPr>
              <a:t> rooftop PV generation </a:t>
            </a:r>
            <a:r>
              <a:rPr lang="en-AU" dirty="0">
                <a:latin typeface="Arial Nova" panose="020F0502020204030204" pitchFamily="34" charset="0"/>
              </a:rPr>
              <a:t>in the NEM has increased across the years due to growth in installed capacity. It also follows a seasonal pattern – highest in summer and lowest in winter.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DB2EB5A-2DCB-31CF-8A73-114320F011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961097"/>
              </p:ext>
            </p:extLst>
          </p:nvPr>
        </p:nvGraphicFramePr>
        <p:xfrm>
          <a:off x="704850" y="2001899"/>
          <a:ext cx="10782300" cy="4415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98B0796-D49F-739F-DEA0-6FCB0F0230D9}"/>
              </a:ext>
            </a:extLst>
          </p:cNvPr>
          <p:cNvSpPr txBox="1"/>
          <p:nvPr/>
        </p:nvSpPr>
        <p:spPr>
          <a:xfrm rot="16200000">
            <a:off x="-797900" y="3769740"/>
            <a:ext cx="2697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Arial Nova" panose="020B0504020202020204" pitchFamily="34" charset="0"/>
              </a:rPr>
              <a:t>NEM Rooftop PV capacity (MW)</a:t>
            </a:r>
          </a:p>
        </p:txBody>
      </p:sp>
    </p:spTree>
    <p:extLst>
      <p:ext uri="{BB962C8B-B14F-4D97-AF65-F5344CB8AC3E}">
        <p14:creationId xmlns:p14="http://schemas.microsoft.com/office/powerpoint/2010/main" val="147207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B6DD5-3722-4FB1-AAD5-2474B594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7</a:t>
            </a:fld>
            <a:endParaRPr lang="en-US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1E6B8754-04F2-A4DB-766F-74A98C4C9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53" y="1513680"/>
            <a:ext cx="262354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757EEF0-A3FE-1AC0-5CAE-E92306A8E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18" y="1537497"/>
            <a:ext cx="2538492" cy="231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EBE26BA1-EB3A-4A33-3EF5-E2F7868E8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84" y="4212526"/>
            <a:ext cx="2530156" cy="230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E3D9247-79E8-0C2A-FFE5-609A73BFE72C}"/>
              </a:ext>
            </a:extLst>
          </p:cNvPr>
          <p:cNvGrpSpPr/>
          <p:nvPr/>
        </p:nvGrpSpPr>
        <p:grpSpPr>
          <a:xfrm>
            <a:off x="512388" y="1067865"/>
            <a:ext cx="4632108" cy="5790135"/>
            <a:chOff x="505458" y="1067865"/>
            <a:chExt cx="4632108" cy="5790135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6FA22C07-E955-08AD-41C8-E5A93C977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58" y="1067865"/>
              <a:ext cx="4632108" cy="5790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4A4017-D96E-973F-7FF9-5D3D66AC36F0}"/>
                </a:ext>
              </a:extLst>
            </p:cNvPr>
            <p:cNvSpPr/>
            <p:nvPr/>
          </p:nvSpPr>
          <p:spPr>
            <a:xfrm>
              <a:off x="4378863" y="3548236"/>
              <a:ext cx="346229" cy="357939"/>
            </a:xfrm>
            <a:prstGeom prst="rect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94F0E91-83C7-2399-C014-7B7BB243D046}"/>
              </a:ext>
            </a:extLst>
          </p:cNvPr>
          <p:cNvGrpSpPr/>
          <p:nvPr/>
        </p:nvGrpSpPr>
        <p:grpSpPr>
          <a:xfrm>
            <a:off x="8126575" y="4194409"/>
            <a:ext cx="2340000" cy="2340000"/>
            <a:chOff x="5268163" y="1489088"/>
            <a:chExt cx="2340000" cy="2340000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34558C0-B7F3-C6C5-8EF2-BED83964AC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163" y="1489088"/>
              <a:ext cx="23400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34AD42-A906-C56F-822B-216EEDDB3665}"/>
                </a:ext>
              </a:extLst>
            </p:cNvPr>
            <p:cNvSpPr/>
            <p:nvPr/>
          </p:nvSpPr>
          <p:spPr>
            <a:xfrm>
              <a:off x="5449416" y="1527232"/>
              <a:ext cx="1990071" cy="2210267"/>
            </a:xfrm>
            <a:prstGeom prst="rect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B0B16-D946-D105-B50D-CF8957E667BC}"/>
              </a:ext>
            </a:extLst>
          </p:cNvPr>
          <p:cNvSpPr/>
          <p:nvPr/>
        </p:nvSpPr>
        <p:spPr>
          <a:xfrm>
            <a:off x="4212678" y="4178255"/>
            <a:ext cx="346229" cy="3579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605CD8-351C-FA85-694D-FC7CADE771AE}"/>
              </a:ext>
            </a:extLst>
          </p:cNvPr>
          <p:cNvSpPr/>
          <p:nvPr/>
        </p:nvSpPr>
        <p:spPr>
          <a:xfrm>
            <a:off x="5738415" y="4244533"/>
            <a:ext cx="1990071" cy="221026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45EE4F-DE68-0FB2-CA08-12D915165F0B}"/>
              </a:ext>
            </a:extLst>
          </p:cNvPr>
          <p:cNvSpPr/>
          <p:nvPr/>
        </p:nvSpPr>
        <p:spPr>
          <a:xfrm>
            <a:off x="3643036" y="4562405"/>
            <a:ext cx="346229" cy="35793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98215D-871C-C607-A0C7-A66C629F1222}"/>
              </a:ext>
            </a:extLst>
          </p:cNvPr>
          <p:cNvSpPr/>
          <p:nvPr/>
        </p:nvSpPr>
        <p:spPr>
          <a:xfrm>
            <a:off x="5698608" y="1562662"/>
            <a:ext cx="1990071" cy="2210267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EA72DA-7AB5-E41C-EDBD-089BC9F3CA4E}"/>
              </a:ext>
            </a:extLst>
          </p:cNvPr>
          <p:cNvSpPr/>
          <p:nvPr/>
        </p:nvSpPr>
        <p:spPr>
          <a:xfrm>
            <a:off x="3057447" y="4296626"/>
            <a:ext cx="346229" cy="357939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47B6E5-B7BC-AF82-03BC-F86712296A54}"/>
              </a:ext>
            </a:extLst>
          </p:cNvPr>
          <p:cNvSpPr/>
          <p:nvPr/>
        </p:nvSpPr>
        <p:spPr>
          <a:xfrm>
            <a:off x="8274901" y="1547727"/>
            <a:ext cx="1990071" cy="221026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DCE437-3D6E-D929-CA9B-75BABC4175E6}"/>
              </a:ext>
            </a:extLst>
          </p:cNvPr>
          <p:cNvSpPr txBox="1"/>
          <p:nvPr/>
        </p:nvSpPr>
        <p:spPr>
          <a:xfrm>
            <a:off x="8491885" y="3860337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>
                <a:solidFill>
                  <a:schemeClr val="accent3">
                    <a:lumMod val="60000"/>
                    <a:lumOff val="40000"/>
                  </a:schemeClr>
                </a:solidFill>
              </a:rPr>
              <a:t>Brisbane (QLD)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F8D95A-3D71-F74C-9C7F-1FA01D6F51E2}"/>
              </a:ext>
            </a:extLst>
          </p:cNvPr>
          <p:cNvSpPr txBox="1"/>
          <p:nvPr/>
        </p:nvSpPr>
        <p:spPr>
          <a:xfrm>
            <a:off x="8360873" y="1169513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>
                <a:solidFill>
                  <a:srgbClr val="00B0F0"/>
                </a:solidFill>
              </a:rPr>
              <a:t>Melbourne (VIC)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968CE5-77AC-6AA8-34B6-84152B7B390C}"/>
              </a:ext>
            </a:extLst>
          </p:cNvPr>
          <p:cNvSpPr txBox="1"/>
          <p:nvPr/>
        </p:nvSpPr>
        <p:spPr>
          <a:xfrm>
            <a:off x="5940604" y="3879351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>
                <a:solidFill>
                  <a:srgbClr val="00B050"/>
                </a:solidFill>
              </a:rPr>
              <a:t>Sydney (NSW)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15F192-0CC0-2571-4E16-4A9FE634C577}"/>
              </a:ext>
            </a:extLst>
          </p:cNvPr>
          <p:cNvSpPr txBox="1"/>
          <p:nvPr/>
        </p:nvSpPr>
        <p:spPr>
          <a:xfrm>
            <a:off x="5894419" y="1187757"/>
            <a:ext cx="1523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>
                <a:solidFill>
                  <a:schemeClr val="tx2">
                    <a:lumMod val="50000"/>
                    <a:lumOff val="50000"/>
                  </a:schemeClr>
                </a:solidFill>
              </a:rPr>
              <a:t>Adelaide (SA)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92134B-530B-8065-E5C2-77C085E4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319088"/>
            <a:ext cx="9887917" cy="1219199"/>
          </a:xfrm>
        </p:spPr>
        <p:txBody>
          <a:bodyPr>
            <a:normAutofit fontScale="90000"/>
          </a:bodyPr>
          <a:lstStyle/>
          <a:p>
            <a:r>
              <a:rPr lang="en-AU"/>
              <a:t>Growth in Distributed Rooftop PV (DPV)</a:t>
            </a:r>
          </a:p>
        </p:txBody>
      </p:sp>
    </p:spTree>
    <p:extLst>
      <p:ext uri="{BB962C8B-B14F-4D97-AF65-F5344CB8AC3E}">
        <p14:creationId xmlns:p14="http://schemas.microsoft.com/office/powerpoint/2010/main" val="3624540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372DF-6AB0-4027-CBCF-3D4EF5DD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450476"/>
            <a:ext cx="9887917" cy="1219199"/>
          </a:xfrm>
        </p:spPr>
        <p:txBody>
          <a:bodyPr>
            <a:normAutofit fontScale="90000"/>
          </a:bodyPr>
          <a:lstStyle/>
          <a:p>
            <a:r>
              <a:rPr lang="en-AU"/>
              <a:t>Evolving Shape of the Demand Profile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CA57E-FD70-4B20-CAA9-68874597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9AB3DD6-38D1-11FD-A754-0C254E7101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026549"/>
              </p:ext>
            </p:extLst>
          </p:nvPr>
        </p:nvGraphicFramePr>
        <p:xfrm>
          <a:off x="550191" y="1362075"/>
          <a:ext cx="10076872" cy="535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2020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EE1F6-85E6-483C-BAF9-0810859C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880AB5-169A-4C20-B960-EC22E9D6D5B1}"/>
              </a:ext>
            </a:extLst>
          </p:cNvPr>
          <p:cNvSpPr txBox="1"/>
          <p:nvPr/>
        </p:nvSpPr>
        <p:spPr>
          <a:xfrm>
            <a:off x="6108796" y="1201875"/>
            <a:ext cx="4970978" cy="8925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AU" sz="1600">
                <a:latin typeface="Arial Nova" panose="020B0504020202020204"/>
                <a:cs typeface="Calibri"/>
              </a:rPr>
              <a:t>Minimum Operational Demand records in South Australia since 2018</a:t>
            </a:r>
            <a:endParaRPr lang="en-AU" sz="1600">
              <a:solidFill>
                <a:schemeClr val="tx1"/>
              </a:solidFill>
              <a:latin typeface="Arial Nova" panose="020B0504020202020204"/>
              <a:cs typeface="Calibri"/>
            </a:endParaRPr>
          </a:p>
          <a:p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977D38-EB6D-E0E0-873C-2920BFEFC04E}"/>
              </a:ext>
            </a:extLst>
          </p:cNvPr>
          <p:cNvSpPr txBox="1"/>
          <p:nvPr/>
        </p:nvSpPr>
        <p:spPr>
          <a:xfrm>
            <a:off x="4741420" y="6064981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>
                <a:latin typeface="Arial Nova" panose="020B0504020202020204"/>
              </a:rPr>
              <a:t>Min demand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0702D7-26D8-C620-C9D5-9A393527E469}"/>
              </a:ext>
            </a:extLst>
          </p:cNvPr>
          <p:cNvSpPr txBox="1"/>
          <p:nvPr/>
        </p:nvSpPr>
        <p:spPr>
          <a:xfrm>
            <a:off x="4691241" y="6338159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>
                <a:latin typeface="Arial Nova" panose="020B0504020202020204"/>
              </a:rPr>
              <a:t>DPV capacity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B0745-EB09-3306-05A8-123BB25F2D83}"/>
              </a:ext>
            </a:extLst>
          </p:cNvPr>
          <p:cNvSpPr txBox="1"/>
          <p:nvPr/>
        </p:nvSpPr>
        <p:spPr>
          <a:xfrm>
            <a:off x="5977294" y="636152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>
                <a:latin typeface="Arial Nova" panose="020B0504020202020204"/>
              </a:rPr>
              <a:t>967 MW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002D4B-6A51-E167-03C0-7AD81D01EA0F}"/>
              </a:ext>
            </a:extLst>
          </p:cNvPr>
          <p:cNvSpPr txBox="1"/>
          <p:nvPr/>
        </p:nvSpPr>
        <p:spPr>
          <a:xfrm>
            <a:off x="5977294" y="609401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>
                <a:latin typeface="Arial Nova" panose="020B0504020202020204"/>
              </a:rPr>
              <a:t>599 MW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07B794-939C-4F35-40CD-FF447C3EC892}"/>
              </a:ext>
            </a:extLst>
          </p:cNvPr>
          <p:cNvSpPr txBox="1"/>
          <p:nvPr/>
        </p:nvSpPr>
        <p:spPr>
          <a:xfrm>
            <a:off x="6855930" y="6351581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>
                <a:latin typeface="Arial Nova" panose="020B0504020202020204"/>
              </a:rPr>
              <a:t>1,182 MW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56BAA7-54F2-E173-50FF-0C4E802CACFF}"/>
              </a:ext>
            </a:extLst>
          </p:cNvPr>
          <p:cNvSpPr txBox="1"/>
          <p:nvPr/>
        </p:nvSpPr>
        <p:spPr>
          <a:xfrm>
            <a:off x="6899530" y="609401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>
                <a:latin typeface="Arial Nova" panose="020B0504020202020204"/>
              </a:rPr>
              <a:t>458 MW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A7C970-207C-5057-2046-4C262517E455}"/>
              </a:ext>
            </a:extLst>
          </p:cNvPr>
          <p:cNvSpPr txBox="1"/>
          <p:nvPr/>
        </p:nvSpPr>
        <p:spPr>
          <a:xfrm>
            <a:off x="7808112" y="6351581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>
                <a:latin typeface="Arial Nova" panose="020B0504020202020204"/>
              </a:rPr>
              <a:t>1,510 MW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761E15-5E1A-F78A-50C5-9C489F7454A3}"/>
              </a:ext>
            </a:extLst>
          </p:cNvPr>
          <p:cNvSpPr txBox="1"/>
          <p:nvPr/>
        </p:nvSpPr>
        <p:spPr>
          <a:xfrm>
            <a:off x="7842963" y="609401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>
                <a:latin typeface="Arial Nova" panose="020B0504020202020204"/>
              </a:rPr>
              <a:t>300 MW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6DC50D-5C45-598D-08F0-77115EC7D8F0}"/>
              </a:ext>
            </a:extLst>
          </p:cNvPr>
          <p:cNvSpPr txBox="1"/>
          <p:nvPr/>
        </p:nvSpPr>
        <p:spPr>
          <a:xfrm>
            <a:off x="8724293" y="6356344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>
                <a:latin typeface="Arial Nova" panose="020B0504020202020204"/>
              </a:rPr>
              <a:t>1,826 MW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1969EF-8DEB-3C64-3029-57EF6D4E7610}"/>
              </a:ext>
            </a:extLst>
          </p:cNvPr>
          <p:cNvSpPr txBox="1"/>
          <p:nvPr/>
        </p:nvSpPr>
        <p:spPr>
          <a:xfrm>
            <a:off x="8755457" y="609401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>
                <a:latin typeface="Arial Nova" panose="020B0504020202020204"/>
              </a:rPr>
              <a:t>104 MW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C64E37-B264-DC37-6A65-6F85CA9D416C}"/>
              </a:ext>
            </a:extLst>
          </p:cNvPr>
          <p:cNvSpPr txBox="1"/>
          <p:nvPr/>
        </p:nvSpPr>
        <p:spPr>
          <a:xfrm>
            <a:off x="9690803" y="6351580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Arial Nova" panose="020B0504020202020204"/>
              </a:rPr>
              <a:t>2,053 MW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7C4445-B6D2-D6EE-1CD9-6377F94C4CDA}"/>
              </a:ext>
            </a:extLst>
          </p:cNvPr>
          <p:cNvSpPr txBox="1"/>
          <p:nvPr/>
        </p:nvSpPr>
        <p:spPr>
          <a:xfrm>
            <a:off x="9670609" y="6079345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>
                <a:latin typeface="Arial Nova" panose="020B0504020202020204"/>
              </a:rPr>
              <a:t>100 MW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EC8CC2A-B620-857F-6714-E8713A2310D7}"/>
              </a:ext>
            </a:extLst>
          </p:cNvPr>
          <p:cNvSpPr/>
          <p:nvPr/>
        </p:nvSpPr>
        <p:spPr>
          <a:xfrm>
            <a:off x="6730828" y="6297652"/>
            <a:ext cx="144000" cy="101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D93A6F3-1992-177D-A5EA-C924803B0F3E}"/>
              </a:ext>
            </a:extLst>
          </p:cNvPr>
          <p:cNvSpPr/>
          <p:nvPr/>
        </p:nvSpPr>
        <p:spPr>
          <a:xfrm>
            <a:off x="7689678" y="6297652"/>
            <a:ext cx="144000" cy="101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344160E-5DB9-2147-09EC-A92DA21A4924}"/>
              </a:ext>
            </a:extLst>
          </p:cNvPr>
          <p:cNvSpPr/>
          <p:nvPr/>
        </p:nvSpPr>
        <p:spPr>
          <a:xfrm>
            <a:off x="8623128" y="6297652"/>
            <a:ext cx="144000" cy="101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0E10F64-E142-7CE8-BB45-AB6AF5317A2D}"/>
              </a:ext>
            </a:extLst>
          </p:cNvPr>
          <p:cNvSpPr/>
          <p:nvPr/>
        </p:nvSpPr>
        <p:spPr>
          <a:xfrm>
            <a:off x="9550228" y="6297652"/>
            <a:ext cx="144000" cy="101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8DBD3C8-0DB4-5FDE-90EF-56EC114D73BD}"/>
              </a:ext>
            </a:extLst>
          </p:cNvPr>
          <p:cNvSpPr/>
          <p:nvPr/>
        </p:nvSpPr>
        <p:spPr>
          <a:xfrm>
            <a:off x="704663" y="3725267"/>
            <a:ext cx="4286873" cy="965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latin typeface="Arial Nova" panose="020B0504020202020204"/>
              </a:rPr>
              <a:t>Growth in distribution connected capacity is changing the shape and trend in operational demand.</a:t>
            </a:r>
            <a:endParaRPr lang="en-AU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6E03092-D0E4-A5D9-3C6A-F25D16CBC070}"/>
              </a:ext>
            </a:extLst>
          </p:cNvPr>
          <p:cNvSpPr/>
          <p:nvPr/>
        </p:nvSpPr>
        <p:spPr>
          <a:xfrm>
            <a:off x="704665" y="1381917"/>
            <a:ext cx="4337051" cy="96562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>
                <a:latin typeface="Arial Nova" panose="020B0504020202020204"/>
              </a:rPr>
              <a:t>20 GW </a:t>
            </a:r>
            <a:r>
              <a:rPr lang="en-AU">
                <a:latin typeface="Arial Nova" panose="020B0504020202020204"/>
              </a:rPr>
              <a:t>of Distributed PV (DPV) capacity in the NEM.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1B9DBFC-5198-8F27-9D7A-8EAF16BB32C0}"/>
              </a:ext>
            </a:extLst>
          </p:cNvPr>
          <p:cNvSpPr/>
          <p:nvPr/>
        </p:nvSpPr>
        <p:spPr>
          <a:xfrm>
            <a:off x="704663" y="2532969"/>
            <a:ext cx="4286873" cy="96562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latin typeface="Arial Nova" panose="020B0504020202020204"/>
              </a:rPr>
              <a:t>DPV is distributed, largely passive, and operationally “invisible”</a:t>
            </a:r>
            <a:endParaRPr lang="en-AU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2DAD4F1-4FD0-9247-A4F1-AB484BCBFD03}"/>
              </a:ext>
            </a:extLst>
          </p:cNvPr>
          <p:cNvSpPr/>
          <p:nvPr/>
        </p:nvSpPr>
        <p:spPr>
          <a:xfrm>
            <a:off x="704663" y="4887998"/>
            <a:ext cx="4286873" cy="9656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latin typeface="Arial Nova" panose="020B0504020202020204"/>
              </a:rPr>
              <a:t>DPV curtailment and activated DER is starting to slow the reductions in daytime demand</a:t>
            </a:r>
            <a:endParaRPr lang="en-AU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07004A68-00F6-5DBC-A01E-F98D84317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15" y="387324"/>
            <a:ext cx="9887917" cy="1210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4000" b="1"/>
              <a:t>Daytime</a:t>
            </a:r>
            <a:r>
              <a:rPr lang="en-AU" sz="4000"/>
              <a:t> Minimum Demand Records</a:t>
            </a:r>
            <a:endParaRPr lang="en-AU" sz="4000" b="1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E94AA0D-8766-373F-94B9-F2804A816B0E}"/>
              </a:ext>
            </a:extLst>
          </p:cNvPr>
          <p:cNvGraphicFramePr>
            <a:graphicFrameLocks/>
          </p:cNvGraphicFramePr>
          <p:nvPr/>
        </p:nvGraphicFramePr>
        <p:xfrm>
          <a:off x="5423363" y="1601362"/>
          <a:ext cx="6134689" cy="448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D0A4B50-A044-C0D5-0098-5923D5F3C2BD}"/>
              </a:ext>
            </a:extLst>
          </p:cNvPr>
          <p:cNvSpPr txBox="1"/>
          <p:nvPr/>
        </p:nvSpPr>
        <p:spPr>
          <a:xfrm>
            <a:off x="10607768" y="6351580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>
                <a:latin typeface="Arial Nova" panose="020B0504020202020204"/>
              </a:rPr>
              <a:t>2,374 MW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19EC13-3FC6-2E57-A125-485FD6174D20}"/>
              </a:ext>
            </a:extLst>
          </p:cNvPr>
          <p:cNvSpPr txBox="1"/>
          <p:nvPr/>
        </p:nvSpPr>
        <p:spPr>
          <a:xfrm>
            <a:off x="10587574" y="6079345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>
                <a:latin typeface="Arial Nova" panose="020B0504020202020204"/>
              </a:rPr>
              <a:t>-26 MW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20D63B58-77A9-053D-6167-2006B3737748}"/>
              </a:ext>
            </a:extLst>
          </p:cNvPr>
          <p:cNvSpPr/>
          <p:nvPr/>
        </p:nvSpPr>
        <p:spPr>
          <a:xfrm>
            <a:off x="10467193" y="6297652"/>
            <a:ext cx="144000" cy="101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68314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3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AEMO">
      <a:dk1>
        <a:srgbClr val="424242"/>
      </a:dk1>
      <a:lt1>
        <a:srgbClr val="FFFFFF"/>
      </a:lt1>
      <a:dk2>
        <a:srgbClr val="3C1053"/>
      </a:dk2>
      <a:lt2>
        <a:srgbClr val="EEEEF0"/>
      </a:lt2>
      <a:accent1>
        <a:srgbClr val="6B3077"/>
      </a:accent1>
      <a:accent2>
        <a:srgbClr val="A3519B"/>
      </a:accent2>
      <a:accent3>
        <a:srgbClr val="9B2241"/>
      </a:accent3>
      <a:accent4>
        <a:srgbClr val="FDD26E"/>
      </a:accent4>
      <a:accent5>
        <a:srgbClr val="A1D883"/>
      </a:accent5>
      <a:accent6>
        <a:srgbClr val="40C1AC"/>
      </a:accent6>
      <a:hlink>
        <a:srgbClr val="606EB2"/>
      </a:hlink>
      <a:folHlink>
        <a:srgbClr val="A3DB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5DEB77C-B1A9-FB49-B7C0-5732F81BA0F6}" vid="{DB416059-6C35-D24E-A01D-7D6C96D491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EMO">
    <a:dk1>
      <a:srgbClr val="424242"/>
    </a:dk1>
    <a:lt1>
      <a:srgbClr val="FFFFFF"/>
    </a:lt1>
    <a:dk2>
      <a:srgbClr val="3C1053"/>
    </a:dk2>
    <a:lt2>
      <a:srgbClr val="EEEEF0"/>
    </a:lt2>
    <a:accent1>
      <a:srgbClr val="6B3077"/>
    </a:accent1>
    <a:accent2>
      <a:srgbClr val="A3519B"/>
    </a:accent2>
    <a:accent3>
      <a:srgbClr val="9B2241"/>
    </a:accent3>
    <a:accent4>
      <a:srgbClr val="FDD26E"/>
    </a:accent4>
    <a:accent5>
      <a:srgbClr val="A1D883"/>
    </a:accent5>
    <a:accent6>
      <a:srgbClr val="40C1AC"/>
    </a:accent6>
    <a:hlink>
      <a:srgbClr val="606EB2"/>
    </a:hlink>
    <a:folHlink>
      <a:srgbClr val="A3DBE8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EMO">
    <a:dk1>
      <a:srgbClr val="424242"/>
    </a:dk1>
    <a:lt1>
      <a:srgbClr val="FFFFFF"/>
    </a:lt1>
    <a:dk2>
      <a:srgbClr val="3C1053"/>
    </a:dk2>
    <a:lt2>
      <a:srgbClr val="EEEEF0"/>
    </a:lt2>
    <a:accent1>
      <a:srgbClr val="6B3077"/>
    </a:accent1>
    <a:accent2>
      <a:srgbClr val="A3519B"/>
    </a:accent2>
    <a:accent3>
      <a:srgbClr val="9B2241"/>
    </a:accent3>
    <a:accent4>
      <a:srgbClr val="FDD26E"/>
    </a:accent4>
    <a:accent5>
      <a:srgbClr val="A1D883"/>
    </a:accent5>
    <a:accent6>
      <a:srgbClr val="40C1AC"/>
    </a:accent6>
    <a:hlink>
      <a:srgbClr val="606EB2"/>
    </a:hlink>
    <a:folHlink>
      <a:srgbClr val="A3DBE8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EMO">
    <a:dk1>
      <a:srgbClr val="424242"/>
    </a:dk1>
    <a:lt1>
      <a:srgbClr val="FFFFFF"/>
    </a:lt1>
    <a:dk2>
      <a:srgbClr val="3C1053"/>
    </a:dk2>
    <a:lt2>
      <a:srgbClr val="EEEEF0"/>
    </a:lt2>
    <a:accent1>
      <a:srgbClr val="6B3077"/>
    </a:accent1>
    <a:accent2>
      <a:srgbClr val="A3519B"/>
    </a:accent2>
    <a:accent3>
      <a:srgbClr val="9B2241"/>
    </a:accent3>
    <a:accent4>
      <a:srgbClr val="FDD26E"/>
    </a:accent4>
    <a:accent5>
      <a:srgbClr val="A1D883"/>
    </a:accent5>
    <a:accent6>
      <a:srgbClr val="40C1AC"/>
    </a:accent6>
    <a:hlink>
      <a:srgbClr val="606EB2"/>
    </a:hlink>
    <a:folHlink>
      <a:srgbClr val="A3DBE8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AEMO">
    <a:dk1>
      <a:srgbClr val="424242"/>
    </a:dk1>
    <a:lt1>
      <a:srgbClr val="FFFFFF"/>
    </a:lt1>
    <a:dk2>
      <a:srgbClr val="3C1053"/>
    </a:dk2>
    <a:lt2>
      <a:srgbClr val="EEEEF0"/>
    </a:lt2>
    <a:accent1>
      <a:srgbClr val="6B3077"/>
    </a:accent1>
    <a:accent2>
      <a:srgbClr val="A3519B"/>
    </a:accent2>
    <a:accent3>
      <a:srgbClr val="9B2241"/>
    </a:accent3>
    <a:accent4>
      <a:srgbClr val="FDD26E"/>
    </a:accent4>
    <a:accent5>
      <a:srgbClr val="A1D883"/>
    </a:accent5>
    <a:accent6>
      <a:srgbClr val="40C1AC"/>
    </a:accent6>
    <a:hlink>
      <a:srgbClr val="606EB2"/>
    </a:hlink>
    <a:folHlink>
      <a:srgbClr val="A3DBE8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AEMO">
    <a:dk1>
      <a:srgbClr val="424242"/>
    </a:dk1>
    <a:lt1>
      <a:srgbClr val="FFFFFF"/>
    </a:lt1>
    <a:dk2>
      <a:srgbClr val="3C1053"/>
    </a:dk2>
    <a:lt2>
      <a:srgbClr val="EEEEF0"/>
    </a:lt2>
    <a:accent1>
      <a:srgbClr val="6B3077"/>
    </a:accent1>
    <a:accent2>
      <a:srgbClr val="A3519B"/>
    </a:accent2>
    <a:accent3>
      <a:srgbClr val="9B2241"/>
    </a:accent3>
    <a:accent4>
      <a:srgbClr val="FDD26E"/>
    </a:accent4>
    <a:accent5>
      <a:srgbClr val="A1D883"/>
    </a:accent5>
    <a:accent6>
      <a:srgbClr val="40C1AC"/>
    </a:accent6>
    <a:hlink>
      <a:srgbClr val="606EB2"/>
    </a:hlink>
    <a:folHlink>
      <a:srgbClr val="A3DBE8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EMO Collaboration Document" ma:contentTypeID="0x01010082774FAFD2180F48AEEA8305B08ED5EB00AF73E696A3DC31468098C642F094201D" ma:contentTypeVersion="16" ma:contentTypeDescription="" ma:contentTypeScope="" ma:versionID="49701d97f3d7b8231f9921ae12332842">
  <xsd:schema xmlns:xsd="http://www.w3.org/2001/XMLSchema" xmlns:xs="http://www.w3.org/2001/XMLSchema" xmlns:p="http://schemas.microsoft.com/office/2006/metadata/properties" xmlns:ns2="5d1a2284-45bc-4927-a9f9-e51f9f17c21a" xmlns:ns3="24376d8d-faed-4eb6-8519-77b858a4e822" targetNamespace="http://schemas.microsoft.com/office/2006/metadata/properties" ma:root="true" ma:fieldsID="b2b2a56127731ad97337ed60ba21b6b7" ns2:_="" ns3:_="">
    <xsd:import namespace="5d1a2284-45bc-4927-a9f9-e51f9f17c21a"/>
    <xsd:import namespace="24376d8d-faed-4eb6-8519-77b858a4e82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TaxKeywordTaxHTField" minOccurs="0"/>
                <xsd:element ref="ns2:n48c0e796e4048278b990f60b6de340e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a2284-45bc-4927-a9f9-e51f9f17c21a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547d9008-4773-4776-b86d-a93acae099b7}" ma:internalName="TaxCatchAll" ma:showField="CatchAllData" ma:web="2931975c-4999-409b-bed7-bbc9cab1ad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547d9008-4773-4776-b86d-a93acae099b7}" ma:internalName="TaxCatchAllLabel" ma:readOnly="true" ma:showField="CatchAllDataLabel" ma:web="2931975c-4999-409b-bed7-bbc9cab1ad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0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48c0e796e4048278b990f60b6de340e" ma:index="12" nillable="true" ma:taxonomy="true" ma:internalName="n48c0e796e4048278b990f60b6de340e" ma:taxonomyFieldName="AEMO_x0020_Communication_x0020_Document_x0020_Type1" ma:displayName="AEMO Collaboration Document Type" ma:default="" ma:fieldId="{748c0e79-6e40-4827-8b99-0f60b6de340e}" ma:sspId="3e8ba7a3-af95-40f6-9ded-4ebe13adeb29" ma:termSetId="559df48e-15e2-45fa-a2d5-de60d483ab8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376d8d-faed-4eb6-8519-77b858a4e82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e8ba7a3-af95-40f6-9ded-4ebe13adeb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1a2284-45bc-4927-a9f9-e51f9f17c21a" xsi:nil="true"/>
    <n48c0e796e4048278b990f60b6de340e xmlns="5d1a2284-45bc-4927-a9f9-e51f9f17c21a">
      <Terms xmlns="http://schemas.microsoft.com/office/infopath/2007/PartnerControls"/>
    </n48c0e796e4048278b990f60b6de340e>
    <TaxKeywordTaxHTField xmlns="5d1a2284-45bc-4927-a9f9-e51f9f17c21a">
      <Terms xmlns="http://schemas.microsoft.com/office/infopath/2007/PartnerControls"/>
    </TaxKeywordTaxHTField>
    <lcf76f155ced4ddcb4097134ff3c332f xmlns="24376d8d-faed-4eb6-8519-77b858a4e82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FD44D-F019-4F8E-BDD4-F7D326AEEA24}">
  <ds:schemaRefs>
    <ds:schemaRef ds:uri="24376d8d-faed-4eb6-8519-77b858a4e822"/>
    <ds:schemaRef ds:uri="5d1a2284-45bc-4927-a9f9-e51f9f17c2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35B528E-BE2B-4D26-9A5C-7ED290260D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E8AFC6-31FA-4E00-BD31-838AD99F2A8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d1a2284-45bc-4927-a9f9-e51f9f17c21a"/>
    <ds:schemaRef ds:uri="24376d8d-faed-4eb6-8519-77b858a4e82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AEMO_Presentation_Template (1)</Template>
  <TotalTime>640</TotalTime>
  <Words>2115</Words>
  <Application>Microsoft Office PowerPoint</Application>
  <PresentationFormat>Widescreen</PresentationFormat>
  <Paragraphs>215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Arial Nova</vt:lpstr>
      <vt:lpstr>Calibri</vt:lpstr>
      <vt:lpstr>Century Gothic</vt:lpstr>
      <vt:lpstr>Courier New</vt:lpstr>
      <vt:lpstr>Wingdings</vt:lpstr>
      <vt:lpstr>Office Theme</vt:lpstr>
      <vt:lpstr>Presentation to Metropolitan Transport Forum </vt:lpstr>
      <vt:lpstr>PowerPoint Presentation</vt:lpstr>
      <vt:lpstr>National Electricity Market (NEM)</vt:lpstr>
      <vt:lpstr>Growth in Variable Renewable Energy</vt:lpstr>
      <vt:lpstr>Growth in Distributed Rooftop PV (DPV)</vt:lpstr>
      <vt:lpstr>NEM Rooftop PV Growth</vt:lpstr>
      <vt:lpstr>Growth in Distributed Rooftop PV (DPV)</vt:lpstr>
      <vt:lpstr>Evolving Shape of the Demand Profile </vt:lpstr>
      <vt:lpstr>Daytime Minimum Demand Records</vt:lpstr>
      <vt:lpstr>SA Minimum Demand Record</vt:lpstr>
      <vt:lpstr>Victorian Minimum Demand Record</vt:lpstr>
      <vt:lpstr>PowerPoint Presentation</vt:lpstr>
      <vt:lpstr>Growth in Variable Renewable Energy</vt:lpstr>
      <vt:lpstr>Evolving Shape of the Demand Profile</vt:lpstr>
      <vt:lpstr>DFS Model Variables: Rooftop PV </vt:lpstr>
      <vt:lpstr>Extreme Weather Impacts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</dc:title>
  <dc:creator>Clare Greenwood</dc:creator>
  <cp:lastModifiedBy>Mike Davidson</cp:lastModifiedBy>
  <cp:revision>5</cp:revision>
  <dcterms:created xsi:type="dcterms:W3CDTF">2022-06-15T23:03:12Z</dcterms:created>
  <dcterms:modified xsi:type="dcterms:W3CDTF">2024-08-21T06:06:00Z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0x01010082774FAFD2180F48AEEA8305B08ED5EB00AF73E696A3DC31468098C642F094201D</vt:lpwstr>
  </property>
  <property fmtid="{D5CDD505-2E9C-101B-9397-08002B2CF9AE}" pid="3" name="_dlc_DocIdItemGuid">
    <vt:lpwstr>61e25856-536d-43b2-b0ed-005f8efcdd36</vt:lpwstr>
  </property>
  <property fmtid="{D5CDD505-2E9C-101B-9397-08002B2CF9AE}" pid="4" name="BusinessFunction">
    <vt:lpwstr>2;#Energy Education|2bf26fa5-04e4-49b5-8fd9-7a101b32d659</vt:lpwstr>
  </property>
  <property fmtid="{D5CDD505-2E9C-101B-9397-08002B2CF9AE}" pid="5" name="DocStatus">
    <vt:lpwstr>3;#Draft|9861bf59-9e70-4151-aafa-c0c24a14d2b0</vt:lpwstr>
  </property>
  <property fmtid="{D5CDD505-2E9C-101B-9397-08002B2CF9AE}" pid="6" name="Year">
    <vt:lpwstr>52;#2020|81957b76-60d3-4b99-94ba-c823a2934f3d</vt:lpwstr>
  </property>
  <property fmtid="{D5CDD505-2E9C-101B-9397-08002B2CF9AE}" pid="7" name="TrainingCourseDocumentType">
    <vt:lpwstr>65;#Training Presentation|5364b4c5-0eea-4f0d-8663-d58404e51af1</vt:lpwstr>
  </property>
  <property fmtid="{D5CDD505-2E9C-101B-9397-08002B2CF9AE}" pid="8" name="ArticulateGUID">
    <vt:lpwstr>05E009E4-74C7-47FF-8D82-CA96E1A8944E</vt:lpwstr>
  </property>
  <property fmtid="{D5CDD505-2E9C-101B-9397-08002B2CF9AE}" pid="9" name="ArticulatePath">
    <vt:lpwstr>https://aemocloud.sharepoint.com/sites/sdm-eneredu/Course Material/Operational Forecasting/Operational Forecasting Training</vt:lpwstr>
  </property>
  <property fmtid="{D5CDD505-2E9C-101B-9397-08002B2CF9AE}" pid="10" name="TaxKeyword">
    <vt:lpwstr/>
  </property>
  <property fmtid="{D5CDD505-2E9C-101B-9397-08002B2CF9AE}" pid="11" name="MediaServiceImageTags">
    <vt:lpwstr/>
  </property>
  <property fmtid="{D5CDD505-2E9C-101B-9397-08002B2CF9AE}" pid="12" name="AEMO Communication Document Type1">
    <vt:lpwstr/>
  </property>
  <property fmtid="{D5CDD505-2E9C-101B-9397-08002B2CF9AE}" pid="13" name="MSIP_Label_c1941c47-a837-430d-8559-fd118a72769e_Enabled">
    <vt:lpwstr>true</vt:lpwstr>
  </property>
  <property fmtid="{D5CDD505-2E9C-101B-9397-08002B2CF9AE}" pid="14" name="MSIP_Label_c1941c47-a837-430d-8559-fd118a72769e_SetDate">
    <vt:lpwstr>2023-10-13T05:50:31Z</vt:lpwstr>
  </property>
  <property fmtid="{D5CDD505-2E9C-101B-9397-08002B2CF9AE}" pid="15" name="MSIP_Label_c1941c47-a837-430d-8559-fd118a72769e_Method">
    <vt:lpwstr>Standard</vt:lpwstr>
  </property>
  <property fmtid="{D5CDD505-2E9C-101B-9397-08002B2CF9AE}" pid="16" name="MSIP_Label_c1941c47-a837-430d-8559-fd118a72769e_Name">
    <vt:lpwstr>Internal</vt:lpwstr>
  </property>
  <property fmtid="{D5CDD505-2E9C-101B-9397-08002B2CF9AE}" pid="17" name="MSIP_Label_c1941c47-a837-430d-8559-fd118a72769e_SiteId">
    <vt:lpwstr>320c999e-3876-4ad0-b401-d241068e9e60</vt:lpwstr>
  </property>
  <property fmtid="{D5CDD505-2E9C-101B-9397-08002B2CF9AE}" pid="18" name="MSIP_Label_c1941c47-a837-430d-8559-fd118a72769e_ActionId">
    <vt:lpwstr>d81c58ae-70ae-4bc8-8b5c-48af68eb9c1a</vt:lpwstr>
  </property>
  <property fmtid="{D5CDD505-2E9C-101B-9397-08002B2CF9AE}" pid="19" name="MSIP_Label_c1941c47-a837-430d-8559-fd118a72769e_ContentBits">
    <vt:lpwstr>0</vt:lpwstr>
  </property>
</Properties>
</file>